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0AB6F-ACF2-40E4-85AA-641783F5B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EDA08-D787-41F6-95B1-B1E83E7C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A7C4B-5D1A-46CC-BA38-B0FE102BB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2865F-F9E0-4783-86F4-580074AE1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159D9-E055-4898-869F-002BC2CF1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86C7D3-1A38-49A2-9A44-3D29B13E8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8B891-CC35-4116-9E67-90AE214F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E858A-59CB-48C2-8750-91C15BEF2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65A1D-C2F0-48A4-A3E6-978D06A6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9EC31-4D9D-4FCF-AE2D-215E4A0B7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C8B86-C39D-4966-A701-04FF96FA3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1123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引进景区精细管理经验提升服务品质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景区管理现状及挑战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精细化管理理念与实践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提升服务品质的关键措施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引进先进技术应用助力精细化管理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合作共赢：构建良好产业链生态圈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景区管理现状及挑战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583" r="5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资源保护不足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一些景区在开发过程中忽视了对自然和文化资源的保护，导致资源破坏和浪费。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景区管理方式落后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目前许多景区仍采用传统的管理方式，缺乏现代化、智能化的管理手段，导致管理效率低下。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由于缺乏统一的服务标准和规范，景区服务质量参差不齐，游客体验不佳。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当前景区管理状况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随着旅游市场的不断发展，游客需求越来越多样化，对景区的管理和服务提出了更高的要求。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旅游市场的竞争日益激烈，景区需要不断提升自身的管理水平和服务品质以保持竞争力。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竞争压力加大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随着全球对可持续发展的重视程度不断提高，景区需要更加注重资源保护和环境保护。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通过精细化管理，可以优化管理流程，提高管理效率，降低管理成本。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精细化管理可以制定统一的服务标准和规范，提升服务质量，提高游客满意度。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加强资源保护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精细化管理可以加强对景区资源的保护和管理，实现资源的可持续利用。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精细化管理理念与实践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精细化管理概念及特点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精细化管理是一种注重细节、追求卓越的管理理念，旨在通过优化流程、提高效率和提升服务质量，实现景区可持续发展。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精细化管理特点包括：注重细节、强调过程控制、追求精益求精、倡导全员参与等。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5" r="13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故宫博物院的精细化管理实践，通过引入先进的管理理念和技术手段，实现了文物保护、游客服务、安全管理等方面的全面提升。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迪士尼乐园的精细化管理实践，以游客体验为中心，通过优化设施布局、提高服务效率、丰富产品内容等手段，打造了世界一流的旅游目的地。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国内外成功案例借鉴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国外成功案例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国内成功案例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加强景区基础设施建设，提升服务设施水平，完善导览标识系统，提高游客满意度。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优化景区游览线路和产品设计，根据游客需求和市场变化，推出个性化、多样化的旅游产品，提高景区吸引力。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加强景区员工培训和管理，提高员工服务意识和技能水平，打造专业化、高素质的服务团队。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强化景区安全管理，建立健全安全管理制度和应急预案，加强安全检查和隐患排查，确保游客安全。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制定精细化管理规划和标准，明确管理目标、任务和责任，建立科学的管理体系和评价机制。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适用于景区的精细化管理方法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提升服务品质的关键措施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深入了解游客需求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通过市场调研和数据分析，了解游客的喜好、需求和期望，为游客提供个性化的服务。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优化游览路线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合理规划游览路线，减少游客在景区内的等待时间和行走距离，提高游览效率。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提升景区环境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加强景区内的环境整治和美化工作，为游客创造一个舒适、宜人的游览环境。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优化游客体验设计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针对员工的不同岗位和职责，制定个性化的培训计划，提高员工的业务水平和服务意识。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建立完善的培训体系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通过培训和教育，使员工充分认识到服务品质对景区发展的重要性，增强员工的服务意识。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关注员工的工作和生活，提高员工的福利待遇和晋升机会，增强员工的归属感和忠诚度。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https://d.book118.com/278131123135006036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2024-09-16T11:09:55.651</cp:lastPrinted>
  <dcterms:created xsi:type="dcterms:W3CDTF">2024-09-16T03:09:55Z</dcterms:created>
  <dcterms:modified xsi:type="dcterms:W3CDTF">2024-09-16T03:09:57Z</dcterms:modified>
</cp:coreProperties>
</file>