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58DB4F-75AC-4159-AF44-B87553F5A0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D358B5-52DE-40DB-99D5-C362B26B2F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E9FDB3-B5BE-4E6C-A164-36713D2273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047C0B-FE8F-4C65-9888-E3AFD233F6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2E69F13-99F7-4318-820A-DFBB4AE144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F0E5A5-A773-4228-A357-C68DECB6DE5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9F6423-9DD2-4232-B968-45A94CCFBB5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998A53-1B31-4146-8A43-74BAADE9C8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2C8A6E-CCEC-424C-8A06-26F68E7A8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A6063E-9C8E-4761-8E52-A659F4DF09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167204-5911-4D7E-B648-721439B85B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132061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提高小学生学习主动性的策略</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小学生学习主动性现状分析</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提高小学生学习主动性的策略</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家庭教育在提升学习主动性中的作用</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学校教育在提升学习主动性中的实践</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2" r="30012"/>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背景与现状</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当前小学生学习主动性不足的问题普遍存在，表现为学习兴趣不高、缺乏学习计划、不善于利用学习资源等。</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随着教育改革的深入推进，培养学生的学习主动性和自主学习能力已成为教育的重要目标。</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小学生的学习主动性不仅影响其当前的学习成绩，还对其未来的学习和发展具有深远的影响。</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提高小学生学习主动性有助于培养其良好的学习习惯和自主学习能力，为未来的学习和发展奠定基础。</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通过激发小学生的学习兴趣和动机，提高其学习主动性和积极性，可以促进其全面发展。</a:t>
            </a:r>
          </a:p>
        </p:txBody>
      </p:sp>
      <p:pic>
        <p:nvPicPr>
          <p:cNvPr id="6" name="Picture 6"/>
          <p:cNvPicPr>
            <a:picLocks noChangeAspect="1"/>
          </p:cNvPicPr>
          <p:nvPr/>
        </p:nvPicPr>
        <p:blipFill>
          <a:blip r:embed="rId2"/>
          <a:srcRect t="11195" b="11195"/>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9922" b="992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探索提高小学生学习主动性的有效策略，对于改进教学方法、提高教育质量具有重要意义。</a:t>
            </a:r>
          </a:p>
        </p:txBody>
      </p:sp>
      <p:pic>
        <p:nvPicPr>
          <p:cNvPr id="10" name="Picture 10"/>
          <p:cNvPicPr>
            <a:picLocks noChangeAspect="1"/>
          </p:cNvPicPr>
          <p:nvPr/>
        </p:nvPicPr>
        <p:blipFill>
          <a:blip r:embed="rId4"/>
          <a:srcRect t="12531" b="12531"/>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小学生学习主动性现状分析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95" r="30995"/>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缺乏学习兴趣</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小学生往往对学习内容不感兴趣，导致学习态度消极，缺乏学习动力。</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畏难情绪</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遇到困难时，小学生容易产生畏难情绪，不愿意主动面对和解决问题。</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注意力不集中</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小学生注意力容易分散，难以长时间集中在学习上，影响学习效果。</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学习态度不积极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小学生没有制定合理的学习计划，导致学习时间分配不均，效率低下。</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缺乏学习计划</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小学生往往采用死记硬背的方法学习，缺乏对知识的理解和运用。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死记硬背</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小学生不善于总结和归纳学过的知识，难以形成系统化的知识结构。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不善于总结和归纳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学习方法不得当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小学生容易养成拖延的习惯，导致作业和学习任务不能按时完成。</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拖延症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083" r="308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不爱思考</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083" r="10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不善于提问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小学生往往不爱思考，缺乏探究精神和创新意识。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小学生不善于提问，遇到问题时不愿意主动寻求帮助和解决方案。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学习习惯不佳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提高小学生学习主动性的策略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33" b="17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72" b="537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激发学习兴趣</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创设有趣的学习情境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通过生动的故事、有趣的游戏等方式，将学习内容与小学生的生活经验相结合，激发他们的学习兴趣。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利用多媒体教学资源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运用图片、视频、音频等多媒体教学资源，使学习内容更加形象、生动，提高小学生的感知和理解能力。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组织实践活动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让小学生参与到与学习内容相关的实践活动中，如实验、手工制作等，让他们在亲身体验中感受到学习的乐趣。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https://d.book118.com/278132061015006032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2024-09-09T09:21:28.774</cp:lastPrinted>
  <dcterms:created xsi:type="dcterms:W3CDTF">2024-09-09T01:21:28Z</dcterms:created>
  <dcterms:modified xsi:type="dcterms:W3CDTF">2024-09-09T01:21:30Z</dcterms:modified>
</cp:coreProperties>
</file>