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9EBF3-68FA-497F-B39A-2E1F2CC3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9DABA-4225-40FB-B424-C5139F90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861A4-771E-4C2F-9D20-30933B20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039C2-18FA-4C36-877A-035E211DD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EE4DB-1E3E-47DB-B09B-4CD95BC0C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54866-B171-48E2-B794-3FC4AB555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72D88-306B-4D94-B0D9-2C62AA756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A2DF8-8083-46CB-BD62-B03303CC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BA1A6-D4EA-4600-A99C-73F8C8A8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13B7C-A264-4386-984C-A3614835C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F3F48-4085-4172-B192-367D1DAF4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210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学校食品安全管理的意义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学校食品安全管理的现状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学校食品安全管理面临的挑战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加强学校食品安全管理的措施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726" b="8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557" b="20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保障学生饮食安全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学校食品安全管理旨在确保学生在校期间的饮食安全，防止食品污染和食源性疾病的发生，维护学生的身体健康和生命安全。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促进学校健康发展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学校食品安全管理是学校管理工作的重要组成部分，对于提高学校管理水平、推动学校健康发展具有重要意义。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响应国家政策要求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随着国家对食品安全监管力度的不断加强，学校食品安全管理也面临更高的标准和更严的要求，需要积极响应国家政策，加强自身管理。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介绍学校在食品安全管理制度建设方面的工作，包括制定和完善相关管理制度、明确各部门职责等。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食品安全管理制度建设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阐述学校在食品安全日常监管方面的措施，如定期开展食品安全检查、加强食品采购和储存管理等。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食品安全日常监管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说明学校在应对食品安全事故方面的预案和应急处理能力，包括事故报告、调查处理以及后续改进等。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介绍学校在食品安全宣传教育方面的工作，包括开展食品安全知识普及活动、提高学生和教职工的食品安全意识等。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食品安全宣传教育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通过严格的食品安全管理，可以有效预防食源性疾病的发生，保障师生的身体健康。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预防食源性疾病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培养良好饮食习惯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学校食品安全管理注重提供营养均衡的饮食，满足师生的营养需求，促进身体健康发展。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学校作为教育机构，可以通过食品安全管理引导学生养成良好的饮食习惯，受益终身。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保障师生身体健康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食品安全管理水平直接体现学校的管理水平和责任感，有助于提升学校的社会声誉。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展示学校管理水平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严格的食品安全管理可以增强家长对学校的信任度，有利于家校合作和共育。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增强家长信任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优质的食品安全管理可以成为学校吸引优质生源的一大亮点，提升学校竞争力。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吸引优质生源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维护学校声誉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食品安全管理有助于营造安全稳定的校园环境，为学校的可持续发展奠定基础。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营造安全稳定环境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食品安全管理是后勤服务的重要组成部分，提升食品安全管理水平有助于提高后勤服务质量。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提升后勤服务质量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学校食品安全管理与健康校园建设紧密相连，共同推动学校向更加健康、可持续的方向发展。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推动健康校园建设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促进学校可持续发展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学校食品安全管理的现状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食品安全培训与宣传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学校定期开展食品安全知识培训和宣传活动，提高师生员工的食品安全意识和操作技能。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食品安全法规及标准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学校已建立符合国家食品安全法规和标准的管理体系，包括食品采购、储存、加工、配送等各环节的操作规范。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食品安全责任制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学校已明确各级管理人员和操作人员的食品安全责任，形成有效的责任追究机制。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管理体系建设情况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采购渠道管理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学校严格筛选食品供应商，确保采购的食品来源可靠、质量有保障。同时，对供应商进行定期评估和监督。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食品验收与储存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学校建立食品验收制度，对采购的食品进行严格的验收，确保食品质量符合标准。此外，学校还设立专门的食品储存设施，按照食品的保存要求进行分类储存，避免交叉污染。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食品追溯体系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学校建立食品追溯体系，对采购、储存、加工等环节的食品信息进行记录和管理，以便在出现问题时能够及时追溯源头。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食品采购与储存情况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学校设立符合卫生标准的食品加工场所，配备专业的食品加工设备。加工人员需经过专业培训，遵守食品加工卫生规范，确保食品加工过程的安全与卫生。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食品加工卫生管理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学校对配送车辆和配送人员进行严格管理，确保配送过程中的食品安全。同时，对配送的食品进行保温或冷藏处理，保证食品在配送过程中的质量稳定。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食品配送管理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学校建立食品留样制度，对加工后的食品进行留样备查。同时，定期对食品进行抽样检测，确保食品质量符合标准。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食品留样与检测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食品加工与配送情况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https://d.book118.com/278132100030006035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2024-09-13T22:05:58.684</cp:lastPrinted>
  <dcterms:created xsi:type="dcterms:W3CDTF">2024-09-13T14:05:58Z</dcterms:created>
  <dcterms:modified xsi:type="dcterms:W3CDTF">2024-09-13T14:06:00Z</dcterms:modified>
</cp:coreProperties>
</file>