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F053B-527B-4959-AC2B-38CBB6E5B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0B62E-E8F6-4ABF-BEEB-65E6A424B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1FD79-44AA-4A16-80C7-2519E82CC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BA1D4-5674-4C66-945C-383F93AD5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A5CCC7-B892-49B9-819A-44A182BBD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EDA6AC-6C39-485B-B7B3-4418C4B25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5896E6-7823-47C9-938C-E02A0C8AA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0EC0B-93AD-481F-8109-324DC7DCC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EA7427-1BB4-4593-AAA4-9FCD35C7E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E9A15-DFFD-49DB-B8E6-72EBA1011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1B490-5F5A-4AE6-A397-3AAA21387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3402004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花椒加工项目融资计划书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XX-01-03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产品研发与生产技术方案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生产运营管理及供应链优化策略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财务评价与经济效益分析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风险防范措施与应对策略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随着消费者对花椒需求的增加，花椒种植面积和产量逐年提升，产业规模不断扩大。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花椒加工技术从传统晾晒、烘干向精细化、深加工方向发展，提高了产品质量和附加值。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消费者对品牌认知度提高，品牌成为花椒产品市场竞争的关键因素。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978" r="2697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产业规模持续扩大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加工技术不断升级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品牌建设日益重要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花椒产业现状及发展趋势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目标市场需求与竞争态势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目标市场需求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随着消费者对健康、绿色、有机食品的关注度提高，对高品质花椒产品的需求增加。同时，餐饮、调味品等行业对花椒的需求也保持稳定增长。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目前花椒市场上品牌众多，但知名品牌较少。市场上以中低端产品为主，高品质、高附加值产品相对较少。因此，高品质花椒产品具有较大的市场潜力。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花椒加工项目的建设有助于提升产品品质，满足市场需求，提高产品附加值和企业盈利能力。同时，项目的实施有助于推动当地花椒产业发展，促进农业增效和农民增收。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必要性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项目所在地具备丰富的花椒资源和优越的地理位置，为项目实施提供了良好的条件。此外，项目团队具备丰富的行业经验和技术实力，能够确保项目的顺利实施和运营。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项目建设必要性与可行性分析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产品研发与生产技术方案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70" b="36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选用优质、高产、抗病虫害的花椒品种，如“大红袍”、“汉源花椒”等，以确保原料品质。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通过遗传育种、杂交选育等手段，培育出更适应加工需求的花椒新品种，提高产量和品质。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花椒品种选择及优化策略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品种选择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包括原料清洗、烘干、筛选、破碎、精油提取、包装等工序，确保产品质量和食品安全。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选用高效、节能、环保的加工设备，如烘干机、破碎机、精油提取设备等，提高生产效率和产品质量。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50" r="24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加工工艺流程设计与设备选型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质量控制体系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建立完善的质量控制体系，包括原料检验、过程监控、成品检验等环节，确保产品质量符合国家标准和客户要求。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制定详细的质量控制计划和检验标准，配备专业的质检人员和检测设备，对生产过程进行全面监控和及时调整。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质量控制体系建立及实施计划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生产运营管理及供应链优化策略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与优质供应商建立长期合作关系，确保原料质量稳定；定期对供应商进行评估和审计，确保供应商符合相关法规和质量要求。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库存管理方案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采用先进的ERP系统，实现库存实时监控和预警；根据生产计划和销售预测，制定合理的库存水平，避免积压和缺货现象。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原料采购策略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原料采购与库存管理方案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引入MES系统，对生产过程进行全面监控，确保产品质量和生产效率；通过数据分析，及时发现并解决生产过程中的问题。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建立智能调度中心，根据实时生产数据和设备状态，进行生产任务的自动分配和调度；优化生产流程，提高设备利用率和产能。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调度系统建设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生产过程监控与调度系统建设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销售渠道拓展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积极开拓线上和线下销售渠道，如电商平台、专卖店、经销商等；参加行业展会和交流活动，提升品牌知名度和影响力。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建立完善的客户关系管理系统，定期与客户进行沟通和回访；提供优质的售后服务和技术支持，增强客户黏性和满意度。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销售渠道拓展及客户关系维护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投资估算与资金筹措方案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https://d.book118.com/278134020046006025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2024-09-01T22:50:42.156</cp:lastPrinted>
  <dcterms:created xsi:type="dcterms:W3CDTF">2024-09-01T14:50:42Z</dcterms:created>
  <dcterms:modified xsi:type="dcterms:W3CDTF">2024-09-01T14:50:44Z</dcterms:modified>
</cp:coreProperties>
</file>