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EB28D0B2-6D84-4B2B-9C49-D1F62A767EA8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1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2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2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2BC82-539F-414C-B48D-FE54397E8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2DD24-EE7B-4A3D-809C-D8CF7C6D4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882617-2BF4-4F20-A4AF-FBAFC9DBB9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B767DB-F9CD-49E9-AA14-F21C7A2B1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7AFAD8-2977-4EC8-A69F-5A3B3591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CEB6E2-0073-4290-B260-A15F81DD7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C71F99F-3BA7-44B9-80AF-895658CCE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357E4-5E7F-44E0-81A2-9128938F3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B53B23-F4BF-44E8-9F73-2CEF93333D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1E9445-92FC-4C0F-9A28-BE8F58A8A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38C41E-B4CE-4074-88FE-2D44173C62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68FBE7A-A36C-488A-A6B9-5D30C6950C05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AD7A4DBA-0E3C-4FF7-8E2E-EC9B3CF3183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8134027041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竞争对手分析</a:t>
            </a:r>
            <a:r>
              <a:rPr lang="en-US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PPT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064040" y="4151520"/>
            <a:ext cx="4063680" cy="1081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DADA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竞争对手分析概述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竞争对手分析案例分享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竞争对手分析实践指导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竞争对手分析实战应用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竞争对手分析总结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竞争对手分析概述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https://d.book118.com/278134027041006047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竞争对手分析PPT</vt:lpstr>
      <vt:lpstr>目录</vt:lpstr>
      <vt:lpstr>第1章 竞争对手分析概述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2024-09-28T13:34:58.561</cp:lastPrinted>
  <dcterms:created xsi:type="dcterms:W3CDTF">2024-09-28T05:34:58Z</dcterms:created>
  <dcterms:modified xsi:type="dcterms:W3CDTF">2024-09-28T05:35:00Z</dcterms:modified>
</cp:coreProperties>
</file>