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EEBAF-5926-413B-9047-8B69FCF3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0B59E-1D84-40B5-B3BE-59EC2A52B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57A67-B6C4-4B6B-BAB0-3E81E16D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F87E8-4719-40AC-A589-25C51A49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8CAE7F-1839-417E-9332-60FD4D5F0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AA8EAA-6484-4F3E-98C8-9DF66E88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E450E-97C8-4A12-8CF4-06A3AD9C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0F110-FFDB-43B0-B2E4-DE50C8994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9BAD1-3C7A-42C0-9FA6-81722644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D4C85-C7CF-4512-89E8-7FDA000A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ED62A-790A-443B-A24A-59DBD019A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4121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对痛风患者的健康教育指导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痛风患者的饮食指导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痛风患者的运动指导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痛风患者的药物治疗与注意事项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痛风患者的心理支持与生活建议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痛风的基本知识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痛风是由于尿酸代谢紊乱或排泄减少，导致尿酸盐结晶沉积在关节、软骨、滑囊等组织中，引发的炎症反应。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痛风发作时，患者通常会出现关节红肿、疼痛、发热等症状，通常在夜间发作，且疼痛剧烈，影响关节活动。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痛风定义与症状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72" b="52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痛风的主要原因包括尿酸排泄减少、合成增多、嘌呤代谢紊乱等。此外，遗传因素、饮食习惯、生活方式等也与痛风发病有关。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痛风诱因包括饮食不当（如摄入过多高嘌呤食物）、过度疲劳、精神压力大、感染、关节损伤等。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痛风的原因和诱因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痛风诱因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74" r="1357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痛风反复发作可导致关节炎症反复发作，引起关节畸形、僵硬，影响关节功能。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关节损害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尿酸盐结晶可沉积在肾脏，引起肾脏损害，出现肾功能不全、肾结石等。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肾脏损伤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痛风患者心脑血管疾病的风险较正常人增加，如冠心病、脑梗塞等。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心脑血管疾病风险增加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痛风反复发作会给患者带来极大的痛苦和不便，影响生活质量。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痛风对身体的危害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痛风患者的饮食指导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控制嘌呤摄入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嘌呤是痛风患者需要特别关注的一个营养素，因为嘌呤代谢的产物是尿酸，摄入过多嘌呤可能导致尿酸水平升高，诱发痛风发作。因此，痛风患者应控制嘌呤摄入，尽量少吃高嘌呤食物，如动物内脏、海鲜、肉类等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嘌呤含量高的食物对痛风患者来说是危险的，因为这些食物可能导致尿酸水平升高。因此，痛风患者应避免或限制摄入这些食物，以降低痛风发作的风险。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嘌呤是存在于许多食物中的一种物质，对于普通人来说，适量摄入是安全的。但对于痛风患者来说，由于其体内尿酸代谢异常，摄入过多嘌呤可能导致痛风发作。因此，痛风患者应特别关注嘌呤摄入的控制。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嘌呤是影响痛风患者饮食的关键因素之一。摄入过多嘌呤可能导致尿酸水平升高，而尿酸水平过高是痛风发作的主要原因之一。因此，痛风患者应控制嘌呤摄入，以降低痛风发作的风险。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蛋白质是人体必需的营养素之一，对于维持身体健康和生长发育具有重要作用。但对于痛风患者来说，摄入过多蛋白质可能导致尿酸水平升高，诱发痛风发作。因此，痛风患者应适量摄入蛋白质。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蛋白质的摄入量应根据个体情况而定，一般来说，成年人每天每公斤体重应摄入0.8-1.0克的蛋白质。对于痛风患者来说，应根据自身情况适当减少蛋白质的摄入量。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蛋白质是人体必需的营养素之一，对于维持身体健康和生长发育具有重要作用。但对于痛风患者来说，摄入过多蛋白质可能导致尿酸水平升高，诱发痛风发作。因此，痛风患者在饮食中应适量摄入蛋白质。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蛋白质的摄入量应根据个体情况而定，对于痛风患者来说，应根据自身情况适当减少蛋白质的摄入量。这样可以降低尿酸水平，减轻痛风症状，同时满足身体对蛋白质的需求。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多喝水，控制饮酒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多喝水有助于促进尿酸的排泄，降低体内尿酸水平。因此，痛风患者应多喝水，保持充足的水分摄入。建议每天饮水量不少于2000毫升。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饮酒可能会诱发痛风发作，因为酒精会影响尿酸的排泄。因此，痛风患者应控制饮酒量，尽量避免饮用含酒精的饮料。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多喝水和控制饮酒是痛风患者需要特别关注的生活习惯。多喝水有助于促进尿酸排泄，降低体内尿酸水平；控制饮酒量可以避免酒精对尿酸排泄的影响，降低痛风发作的风险。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精饮料中含有一定量的酒精，可能会影响尿酸的排泄，导致尿酸水平升高。因此，痛风患者应尽量避免饮用含酒精的饮料，以降低痛风发作的风险。同时，多喝水有助于促进尿酸的排泄，降低体内尿酸水平，对痛风患者的健康有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高脂肪食物可能影响尿酸的排泄，增加体内尿酸水平。因此，痛风患者应尽量避免高脂肪食物的摄入，如油炸食品、肥肉、黄油等。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高脂肪食物可能影响尿酸的排泄和增加体重，从而增加痛风发作的风险。因此，痛风患者应尽量避免高脂肪食物的摄入，以降低痛风发作的风险和保持健康的体重。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脂肪食物可能影响尿酸的排泄和增加体重，从而增加痛风发作的风险。因此，痛风患者应尽量避免高脂肪食物的摄入，如油炸食品、肥肉、黄油等。这样可以降低体内尿酸水平，减轻痛风症状，同时保持健康的体重和生活方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避免摄入高脂肪食物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痛风患者的运动指导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https://d.book118.com/278134121066006040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2024-09-18T23:50:13.621</cp:lastPrinted>
  <dcterms:created xsi:type="dcterms:W3CDTF">2024-09-18T15:50:13Z</dcterms:created>
  <dcterms:modified xsi:type="dcterms:W3CDTF">2024-09-18T15:50:15Z</dcterms:modified>
</cp:coreProperties>
</file>