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60546-C153-4DC0-BDD2-428E18E31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22D72-10D0-487A-A01A-54B69F14E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A03D9-3EB2-43B3-96C3-35CAEB556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BB7FE-BADA-4C2E-8E9A-C48AD6D1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B4ED0-BCAF-40A7-8758-9BB601C6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6C3DE-E092-4DD0-8201-9150A3D3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4FDDB-3AFB-4CFE-83EC-178C9013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BA38D-9DFE-4F88-82A0-8F77D4383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E7666-E001-4C55-B373-06D2CED5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03518-0C99-4D80-8AA4-22B76C75C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13784-80C4-4DA9-84DA-355C0F6F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413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纤支镜护理配合的培训与提高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纤支镜即纤维支气管镜，是一种用于检查和治疗呼吸道疾病的医学设备。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纤支镜可以深入到肺部和支气管，观察病变部位，进行活检、刷检和灌洗等操作，对于诊断和治疗呼吸道疾病具有重要作用。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良好的护理配合可以提高纤支镜的检查效果，帮助医生更准确地判断病情。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通过护理配合，可以减少患者在检查过程中的不适感，降低并发症的发生率。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优质的护理配合能够让患者更好地适应检查和治疗，促进其康复。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纤支镜护理配合的重要性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在护理过程中，要严格遵守消毒原则，确保患者安全。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与患者和医生充分沟通，了解患者病情和检查需求。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在检查过程中，要细心观察患者的反应，及时处理不良反应。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纤支镜护理配合的基本原则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了解患者的病史、过敏史、用药情况等，以便更好地为患者提供护理配合。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向患者及家属介绍纤支镜的必要性、操作过程及注意事项，缓解患者的紧张情绪。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准备纤支镜、麻醉药品、一次性使用物品等，确保设备处于良好状态。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根据手术需要，协助患者摆好体位，保持呼吸道通畅。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协助患者摆好体位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在操作过程中密切监测患者的生命体征，发现异常及时报告医生。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根据医生的要求，协助患者吸氧、吸痰，确保手术顺利进行。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指导患者正确咳嗽、排痰，保持呼吸道通畅，预防并发症的发生。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观察患者的生命体征、呼吸道情况等，评估患者的恢复情况。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整理使用过的物品，清洁消毒纤支镜等设备，确保下次使用的安全性。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纤支镜护理配合的注意事项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https://d.book118.com/278134133014006032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2024-09-09T08:32:52.133</cp:lastPrinted>
  <dcterms:created xsi:type="dcterms:W3CDTF">2024-09-09T00:32:52Z</dcterms:created>
  <dcterms:modified xsi:type="dcterms:W3CDTF">2024-09-09T00:32:54Z</dcterms:modified>
</cp:coreProperties>
</file>