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F0C12-B040-4DA7-ABC1-8836BE458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2BA98-46AB-4E14-8F3C-46CACD2EF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A1F08-3A5B-4806-B2B1-99F64DF91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7B41E6-9457-47B9-B665-97528F8F2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6C5E4B-F25A-4588-ADC7-E0333C2E7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8180AC-D4EC-4738-9E9E-B7E045BBC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1EE7F6-159F-4DDC-9585-985EC76C7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39596-B590-4D0F-8758-2E4236612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ACF174-5338-45A0-B49E-BD8EC6A4B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B6445-286B-4095-8979-1460C718D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CEEC3-D759-4549-A9EC-866732EB6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3606005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专利构思不同技术方案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专利构思概述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不同技术方案介绍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不同技术方案的优缺点比较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不同技术方案的适用场景与条件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不同技术方案的实施案例与效果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专利构思概述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专利构思是指具有创新性和实用性的技术方案，通过申请专利保护，以实现技术成果的独占性。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具有新颖性、创造性和实用性，是技术创新和知识产权保护的重要手段。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专利构思概述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不同技术方案介绍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总结词：创新性强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详细描述：该技术方案在现有技术的基础上，通过独特的构思和设计，实现了技术上的重大突破，具有很强的创新性。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技术方案一：概述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总结词：实用性高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详细描述：该技术方案不仅在理论上具有可行性，而且在实际应用中表现出了很高的实用性和可操作性，能够解决实际生产中的问题。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技术方案二：概述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https://d.book118.com/278136060052006045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2024-09-25T20:25:48.863</cp:lastPrinted>
  <dcterms:created xsi:type="dcterms:W3CDTF">2024-09-25T12:25:48Z</dcterms:created>
  <dcterms:modified xsi:type="dcterms:W3CDTF">2024-09-25T12:25:50Z</dcterms:modified>
</cp:coreProperties>
</file>