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2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image" Target="../media/image2.png"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tags" Target="../tags/tag2.xml" /><Relationship Id="rId20" Type="http://schemas.openxmlformats.org/officeDocument/2006/relationships/tags" Target="../tags/tag17.xml" /><Relationship Id="rId21"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1.png"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3.xml" /><Relationship Id="rId10" Type="http://schemas.openxmlformats.org/officeDocument/2006/relationships/image" Target="../media/image3.png"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image" Target="../media/image2.png"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4.xml" /><Relationship Id="rId11" Type="http://schemas.openxmlformats.org/officeDocument/2006/relationships/image" Target="../media/image2.png" /><Relationship Id="rId12" Type="http://schemas.openxmlformats.org/officeDocument/2006/relationships/tags" Target="../tags/tag45.xml" /><Relationship Id="rId13" Type="http://schemas.openxmlformats.org/officeDocument/2006/relationships/image" Target="../media/image3.png"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image" Target="../media/image1.png"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image" Target="../media/image2.png" /><Relationship Id="rId11" Type="http://schemas.openxmlformats.org/officeDocument/2006/relationships/tags" Target="../tags/tag89.xml" /><Relationship Id="rId12" Type="http://schemas.openxmlformats.org/officeDocument/2006/relationships/image" Target="../media/image3.png"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tags" Target="../tags/tag95.xml" /><Relationship Id="rId19"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image" Target="../media/image1.png"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79B943-5E40-49C0-8E14-413FBE05F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85D1F-9C33-48FB-B30E-472459B7C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C52E63-D1DB-4F74-85BF-4AC5FC879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490BF6-B241-4046-9424-D7CE73862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EEF8E1-9901-42A8-B88F-37FFE43E6C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5274F0-1CC9-4E66-B5B6-CB40D5327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A9DFFF-63EA-46C3-B960-BE88BD5B14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569A4-D6AA-4C51-BD42-2180ACCA7B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7324F3-1BBE-4BA9-9851-198DF5D1E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1598E-AB4B-4825-A976-8F37AF3E8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02EF9-A1E5-494B-9C3B-79D9C5011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任意多边形 44"/>
          <p:cNvSpPr/>
          <p:nvPr>
            <p:custDataLst>
              <p:tags r:id="rId1"/>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8" name="任意多边形 37"/>
          <p:cNvSpPr/>
          <p:nvPr>
            <p:custDataLst>
              <p:tags r:id="rId2"/>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0" name="任意多边形 28"/>
          <p:cNvSpPr/>
          <p:nvPr>
            <p:custDataLst>
              <p:tags r:id="rId3"/>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2" name="任意多边形 28"/>
          <p:cNvSpPr/>
          <p:nvPr>
            <p:custDataLst>
              <p:tags r:id="rId4"/>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3"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674" name="椭圆 21"/>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6" name="椭圆 22"/>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椭圆 23"/>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5"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57"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680" name="任意多边形 9"/>
          <p:cNvSpPr/>
          <p:nvPr>
            <p:custDataLst>
              <p:tags r:id="rId14"/>
            </p:custDataLst>
          </p:nvPr>
        </p:nvSpPr>
        <p:spPr>
          <a:xfrm>
            <a:off x="-19685" y="3350430"/>
            <a:ext cx="635" cy="0"/>
          </a:xfrm>
          <a:custGeom>
            <a:gdLst>
              <a:gd name="connsiteX0" fmla="*/ 0 w 1"/>
              <a:gd name="connsiteY0" fmla="*/ 0 h 0"/>
              <a:gd name="connsiteX1" fmla="*/ 1 w 1"/>
              <a:gd name="connsiteY1" fmla="*/ 0 h 0"/>
            </a:gdLst>
            <a:cxnLst>
              <a:cxn ang="0">
                <a:pos x="connsiteX0" y="connsiteY0"/>
              </a:cxn>
              <a:cxn ang="0">
                <a:pos x="connsiteX1" y="connsiteY1"/>
              </a:cxn>
            </a:cxnLst>
            <a:rect l="l" t="t" r="r" b="b"/>
            <a:pathLst>
              <a:path w="1">
                <a:moveTo>
                  <a:pt x="0" y="0"/>
                </a:moveTo>
                <a:lnTo>
                  <a:pt x="1" y="0"/>
                </a:lnTo>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2" name="副标题"/>
          <p:cNvSpPr txBox="1">
            <a:spLocks noGrp="1"/>
          </p:cNvSpPr>
          <p:nvPr>
            <p:ph type="body" idx="3" hasCustomPrompt="1"/>
            <p:custDataLst>
              <p:tags r:id="rId15"/>
            </p:custDataLst>
          </p:nvPr>
        </p:nvSpPr>
        <p:spPr>
          <a:xfrm>
            <a:off x="1442856" y="3437455"/>
            <a:ext cx="5945784" cy="31807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单击此处编辑母版副标题样式</a:t>
            </a:r>
            <a:endParaRPr>
              <a:sym typeface="+mn-ea"/>
            </a:endParaRPr>
          </a:p>
        </p:txBody>
      </p:sp>
      <p:sp>
        <p:nvSpPr>
          <p:cNvPr id="1048684" name="标题"/>
          <p:cNvSpPr txBox="1">
            <a:spLocks noGrp="1"/>
          </p:cNvSpPr>
          <p:nvPr>
            <p:ph type="title" idx="2" hasCustomPrompt="1"/>
            <p:custDataLst>
              <p:tags r:id="rId16"/>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48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86" name="署名"/>
          <p:cNvSpPr txBox="1">
            <a:spLocks noGrp="1"/>
          </p:cNvSpPr>
          <p:nvPr>
            <p:ph type="body" idx="1" hasCustomPrompt="1"/>
            <p:custDataLst>
              <p:tags r:id="rId17"/>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688" name="日期占位符 3"/>
          <p:cNvSpPr>
            <a:spLocks noGrp="1"/>
          </p:cNvSpPr>
          <p:nvPr>
            <p:ph type="dt" sz="half" idx="10"/>
            <p:custDataLst>
              <p:tags r:id="rId18"/>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690"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692" name="灯片编号占位符 5"/>
          <p:cNvSpPr>
            <a:spLocks noGrp="1"/>
          </p:cNvSpPr>
          <p:nvPr>
            <p:ph type="sldNum" sz="quarter" idx="12"/>
            <p:custDataLst>
              <p:tags r:id="rId20"/>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4"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69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98" name="日期占位符 3"/>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00"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02" name="灯片编号占位符 5"/>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4" name="任意多边形 44"/>
          <p:cNvSpPr/>
          <p:nvPr>
            <p:custDataLst>
              <p:tags r:id="rId1"/>
            </p:custDataLst>
          </p:nvPr>
        </p:nvSpPr>
        <p:spPr>
          <a:xfrm>
            <a:off x="-22860" y="4720805"/>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lumMod val="60000"/>
                <a:lumOff val="4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7"/>
          <p:cNvSpPr/>
          <p:nvPr>
            <p:custDataLst>
              <p:tags r:id="rId2"/>
            </p:custDataLst>
          </p:nvPr>
        </p:nvSpPr>
        <p:spPr>
          <a:xfrm>
            <a:off x="-1270" y="4733290"/>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lumMod val="60000"/>
                <a:lumOff val="4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9" name="图形 9"/>
          <p:cNvPicPr>
            <a:picLocks noChangeAspect="1"/>
          </p:cNvPicPr>
          <p:nvPr>
            <p:custDataLst>
              <p:tags r:id="rId4"/>
            </p:custDataLst>
          </p:nvPr>
        </p:nvPicPr>
        <p:blipFill>
          <a:blip r:embed="rId3"/>
          <a:stretch>
            <a:fillRect/>
          </a:stretch>
        </p:blipFill>
        <p:spPr>
          <a:xfrm>
            <a:off x="1468755" y="561989"/>
            <a:ext cx="228600" cy="228600"/>
          </a:xfrm>
          <a:prstGeom prst="rect">
            <a:avLst/>
          </a:prstGeom>
        </p:spPr>
      </p:pic>
      <p:sp>
        <p:nvSpPr>
          <p:cNvPr id="1048708" name="椭圆 7"/>
          <p:cNvSpPr>
            <a:spLocks noChangeAspect="1"/>
          </p:cNvSpPr>
          <p:nvPr>
            <p:custDataLst>
              <p:tags r:id="rId5"/>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12"/>
          <p:cNvSpPr>
            <a:spLocks noChangeAspect="1"/>
          </p:cNvSpPr>
          <p:nvPr>
            <p:custDataLst>
              <p:tags r:id="rId6"/>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椭圆 13"/>
          <p:cNvSpPr>
            <a:spLocks noChangeAspect="1"/>
          </p:cNvSpPr>
          <p:nvPr>
            <p:custDataLst>
              <p:tags r:id="rId7"/>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1" name="图片 56" descr="箭头 右"/>
          <p:cNvPicPr>
            <a:picLocks noChangeAspect="1"/>
          </p:cNvPicPr>
          <p:nvPr>
            <p:custDataLst>
              <p:tags r:id="rId9"/>
            </p:custDataLst>
          </p:nvPr>
        </p:nvPicPr>
        <p:blipFill>
          <a:blip r:embed="rId8"/>
          <a:stretch>
            <a:fillRect/>
          </a:stretch>
        </p:blipFill>
        <p:spPr>
          <a:xfrm>
            <a:off x="10661015" y="599440"/>
            <a:ext cx="153670" cy="153670"/>
          </a:xfrm>
          <a:prstGeom prst="rect">
            <a:avLst/>
          </a:prstGeom>
        </p:spPr>
      </p:pic>
      <p:pic>
        <p:nvPicPr>
          <p:cNvPr id="2097163" name="图片 57" descr="箭头 右"/>
          <p:cNvPicPr>
            <a:picLocks noChangeAspect="1"/>
          </p:cNvPicPr>
          <p:nvPr>
            <p:custDataLst>
              <p:tags r:id="rId11"/>
            </p:custDataLst>
          </p:nvPr>
        </p:nvPicPr>
        <p:blipFill>
          <a:blip r:embed="rId10"/>
          <a:stretch>
            <a:fillRect/>
          </a:stretch>
        </p:blipFill>
        <p:spPr>
          <a:xfrm flipH="1">
            <a:off x="10393045" y="599440"/>
            <a:ext cx="153670" cy="153670"/>
          </a:xfrm>
          <a:prstGeom prst="rect">
            <a:avLst/>
          </a:prstGeom>
        </p:spPr>
      </p:pic>
      <p:sp>
        <p:nvSpPr>
          <p:cNvPr id="1048714" name="标题"/>
          <p:cNvSpPr txBox="1">
            <a:spLocks noGrp="1"/>
          </p:cNvSpPr>
          <p:nvPr>
            <p:ph type="title" idx="2" hasCustomPrompt="1"/>
            <p:custDataLst>
              <p:tags r:id="rId12"/>
            </p:custDataLst>
          </p:nvPr>
        </p:nvSpPr>
        <p:spPr>
          <a:xfrm>
            <a:off x="3329571" y="1032260"/>
            <a:ext cx="5532859" cy="1069470"/>
          </a:xfrm>
          <a:prstGeom prst="rect">
            <a:avLst/>
          </a:prstGeom>
          <a:noFill/>
        </p:spPr>
        <p:txBody>
          <a:bodyPr wrap="square" lIns="0" tIns="0" rIns="0" bIns="0" rtlCol="0" anchor="b">
            <a:normAutofit/>
          </a:bodyPr>
          <a:lstStyle>
            <a:lvl1pPr marL="0" marR="0" algn="ctr" defTabSz="914400" rtl="0" eaLnBrk="1" fontAlgn="auto" latinLnBrk="0" hangingPunct="1">
              <a:lnSpc>
                <a:spcPct val="100000"/>
              </a:lnSpc>
              <a:buClrTx/>
              <a:buSzTx/>
              <a:buFontTx/>
              <a:buNone/>
              <a:defRPr kumimoji="0" lang="en-US" altLang="zh-CN" sz="6000" b="0" i="0" u="none" strike="noStrike" kern="1200" cap="none" spc="300" normalizeH="0" baseline="0" noProof="1">
                <a:ln>
                  <a:solidFill>
                    <a:schemeClr val="accent1"/>
                  </a:solidFill>
                </a:ln>
                <a:no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16" name="任意多边形 28"/>
          <p:cNvSpPr/>
          <p:nvPr>
            <p:custDataLst>
              <p:tags r:id="rId13"/>
            </p:custDataLst>
          </p:nvPr>
        </p:nvSpPr>
        <p:spPr>
          <a:xfrm>
            <a:off x="-10795" y="5353155"/>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18" name="日期占位符 2"/>
          <p:cNvSpPr>
            <a:spLocks noGrp="1"/>
          </p:cNvSpPr>
          <p:nvPr>
            <p:ph type="dt" sz="half" idx="10"/>
            <p:custDataLst>
              <p:tags r:id="rId1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20" name="页脚占位符 3"/>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1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任意多边形 44"/>
          <p:cNvSpPr/>
          <p:nvPr>
            <p:custDataLst>
              <p:tags r:id="rId1"/>
            </p:custDataLst>
          </p:nvPr>
        </p:nvSpPr>
        <p:spPr>
          <a:xfrm>
            <a:off x="-22860" y="36863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6" name="任意多边形 37"/>
          <p:cNvSpPr/>
          <p:nvPr>
            <p:custDataLst>
              <p:tags r:id="rId2"/>
            </p:custDataLst>
          </p:nvPr>
        </p:nvSpPr>
        <p:spPr>
          <a:xfrm>
            <a:off x="-1270" y="36988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8" name="任意多边形 28"/>
          <p:cNvSpPr/>
          <p:nvPr>
            <p:custDataLst>
              <p:tags r:id="rId3"/>
            </p:custDataLst>
          </p:nvPr>
        </p:nvSpPr>
        <p:spPr>
          <a:xfrm>
            <a:off x="-14755" y="4299039"/>
            <a:ext cx="12204700" cy="2577371"/>
          </a:xfrm>
          <a:custGeom>
            <a:gdLst>
              <a:gd name="connsiteX0" fmla="*/ 0 w 19220"/>
              <a:gd name="connsiteY0" fmla="*/ 224 h 4058"/>
              <a:gd name="connsiteX1" fmla="*/ 6402 w 19220"/>
              <a:gd name="connsiteY1" fmla="*/ 1580 h 4058"/>
              <a:gd name="connsiteX2" fmla="*/ 10880 w 19220"/>
              <a:gd name="connsiteY2" fmla="*/ 1024 h 4058"/>
              <a:gd name="connsiteX3" fmla="*/ 15180 w 19220"/>
              <a:gd name="connsiteY3" fmla="*/ 1664 h 4058"/>
              <a:gd name="connsiteX4" fmla="*/ 19220 w 19220"/>
              <a:gd name="connsiteY4" fmla="*/ 664 h 4058"/>
              <a:gd name="connsiteX5" fmla="*/ 19202 w 19220"/>
              <a:gd name="connsiteY5" fmla="*/ 4049 h 4058"/>
              <a:gd name="connsiteX6" fmla="*/ 18 w 19220"/>
              <a:gd name="connsiteY6" fmla="*/ 4059 h 4058"/>
              <a:gd name="connsiteX7" fmla="*/ 0 w 19220"/>
              <a:gd name="connsiteY7" fmla="*/ 224 h 40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20" h="4059">
                <a:moveTo>
                  <a:pt x="0" y="224"/>
                </a:moveTo>
                <a:cubicBezTo>
                  <a:pt x="2350" y="-672"/>
                  <a:pt x="4282" y="1399"/>
                  <a:pt x="6402" y="1580"/>
                </a:cubicBezTo>
                <a:cubicBezTo>
                  <a:pt x="8522" y="1761"/>
                  <a:pt x="9280" y="1044"/>
                  <a:pt x="10880" y="1024"/>
                </a:cubicBezTo>
                <a:cubicBezTo>
                  <a:pt x="12480" y="1004"/>
                  <a:pt x="13740" y="1684"/>
                  <a:pt x="15180" y="1664"/>
                </a:cubicBezTo>
                <a:cubicBezTo>
                  <a:pt x="17259" y="1654"/>
                  <a:pt x="17800" y="664"/>
                  <a:pt x="19220" y="664"/>
                </a:cubicBezTo>
                <a:lnTo>
                  <a:pt x="19202" y="4049"/>
                </a:lnTo>
                <a:lnTo>
                  <a:pt x="18" y="4059"/>
                </a:lnTo>
                <a:lnTo>
                  <a:pt x="0"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0" name="标题"/>
          <p:cNvSpPr txBox="1">
            <a:spLocks noGrp="1"/>
          </p:cNvSpPr>
          <p:nvPr>
            <p:ph type="title" idx="9" hasCustomPrompt="1"/>
            <p:custDataLst>
              <p:tags r:id="rId4"/>
            </p:custDataLst>
          </p:nvPr>
        </p:nvSpPr>
        <p:spPr>
          <a:xfrm>
            <a:off x="3265805" y="3265805"/>
            <a:ext cx="5660390" cy="1468755"/>
          </a:xfrm>
          <a:prstGeom prst="rect">
            <a:avLst/>
          </a:prstGeom>
          <a:noFill/>
        </p:spPr>
        <p:txBody>
          <a:bodyPr wrap="square" lIns="0" tIns="0" rIns="0" bIns="0" rtlCol="0" anchor="t">
            <a:normAutofit/>
          </a:bodyPr>
          <a:lstStyle>
            <a:lvl1pPr marL="0" marR="0" algn="ct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32" name="节编号"/>
          <p:cNvSpPr txBox="1">
            <a:spLocks noGrp="1"/>
          </p:cNvSpPr>
          <p:nvPr>
            <p:ph type="body" idx="8" hasCustomPrompt="1"/>
            <p:custDataLst>
              <p:tags r:id="rId5"/>
            </p:custDataLst>
          </p:nvPr>
        </p:nvSpPr>
        <p:spPr>
          <a:xfrm>
            <a:off x="3265715" y="2151502"/>
            <a:ext cx="5660571" cy="92202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ln>
                  <a:solidFill>
                    <a:schemeClr val="accent1">
                      <a:alpha val="60000"/>
                    </a:schemeClr>
                  </a:solidFill>
                </a:ln>
                <a:noFill/>
                <a:latin typeface="+mj-ea"/>
                <a:ea typeface="+mj-ea"/>
                <a:cs typeface="MiSans Normal" panose="00000500000000000000" charset="-122"/>
              </a:defRPr>
            </a:lvl1pPr>
          </a:lstStyle>
          <a:p>
            <a:pPr lvl="0" algn="ctr"/>
            <a:r>
              <a:rPr>
                <a:sym typeface="+mn-ea"/>
              </a:rPr>
              <a:t>编辑节编号</a:t>
            </a:r>
            <a:endParaRPr>
              <a:sym typeface="+mn-ea"/>
            </a:endParaRPr>
          </a:p>
        </p:txBody>
      </p:sp>
      <p:pic>
        <p:nvPicPr>
          <p:cNvPr id="2097165" name="图形 9"/>
          <p:cNvPicPr>
            <a:picLocks noChangeAspect="1"/>
          </p:cNvPicPr>
          <p:nvPr>
            <p:custDataLst>
              <p:tags r:id="rId7"/>
            </p:custDataLst>
          </p:nvPr>
        </p:nvPicPr>
        <p:blipFill>
          <a:blip r:embed="rId6"/>
          <a:stretch>
            <a:fillRect/>
          </a:stretch>
        </p:blipFill>
        <p:spPr>
          <a:xfrm>
            <a:off x="1468755" y="561989"/>
            <a:ext cx="228600" cy="228600"/>
          </a:xfrm>
          <a:prstGeom prst="rect">
            <a:avLst/>
          </a:prstGeom>
        </p:spPr>
      </p:pic>
      <p:sp>
        <p:nvSpPr>
          <p:cNvPr id="1048734" name="椭圆 7"/>
          <p:cNvSpPr>
            <a:spLocks noChangeAspect="1"/>
          </p:cNvSpPr>
          <p:nvPr>
            <p:custDataLst>
              <p:tags r:id="rId8"/>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8"/>
          <p:cNvSpPr>
            <a:spLocks noChangeAspect="1"/>
          </p:cNvSpPr>
          <p:nvPr>
            <p:custDataLst>
              <p:tags r:id="rId9"/>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椭圆 9"/>
          <p:cNvSpPr>
            <a:spLocks noChangeAspect="1"/>
          </p:cNvSpPr>
          <p:nvPr>
            <p:custDataLst>
              <p:tags r:id="rId10"/>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7" name="图片 56" descr="箭头 右"/>
          <p:cNvPicPr>
            <a:picLocks noChangeAspect="1"/>
          </p:cNvPicPr>
          <p:nvPr>
            <p:custDataLst>
              <p:tags r:id="rId12"/>
            </p:custDataLst>
          </p:nvPr>
        </p:nvPicPr>
        <p:blipFill>
          <a:blip r:embed="rId11"/>
          <a:stretch>
            <a:fillRect/>
          </a:stretch>
        </p:blipFill>
        <p:spPr>
          <a:xfrm>
            <a:off x="10661015" y="599440"/>
            <a:ext cx="153670" cy="153670"/>
          </a:xfrm>
          <a:prstGeom prst="rect">
            <a:avLst/>
          </a:prstGeom>
        </p:spPr>
      </p:pic>
      <p:pic>
        <p:nvPicPr>
          <p:cNvPr id="2097169" name="图片 57" descr="箭头 右"/>
          <p:cNvPicPr>
            <a:picLocks noChangeAspect="1"/>
          </p:cNvPicPr>
          <p:nvPr>
            <p:custDataLst>
              <p:tags r:id="rId14"/>
            </p:custDataLst>
          </p:nvPr>
        </p:nvPicPr>
        <p:blipFill>
          <a:blip r:embed="rId13"/>
          <a:stretch>
            <a:fillRect/>
          </a:stretch>
        </p:blipFill>
        <p:spPr>
          <a:xfrm flipH="1">
            <a:off x="10393045" y="599440"/>
            <a:ext cx="153670" cy="153670"/>
          </a:xfrm>
          <a:prstGeom prst="rect">
            <a:avLst/>
          </a:prstGeom>
        </p:spPr>
      </p:pic>
      <p:sp>
        <p:nvSpPr>
          <p:cNvPr id="1048740" name="任意多边形 28"/>
          <p:cNvSpPr/>
          <p:nvPr>
            <p:custDataLst>
              <p:tags r:id="rId15"/>
            </p:custDataLst>
          </p:nvPr>
        </p:nvSpPr>
        <p:spPr>
          <a:xfrm>
            <a:off x="-10795" y="42976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44"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2"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4" name="日期占位符 4"/>
          <p:cNvSpPr>
            <a:spLocks noGrp="1"/>
          </p:cNvSpPr>
          <p:nvPr>
            <p:ph type="dt" sz="half" idx="10"/>
            <p:custDataLst>
              <p:tags r:id="rId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56"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6"/>
          <p:cNvSpPr>
            <a:spLocks noGrp="1"/>
          </p:cNvSpPr>
          <p:nvPr>
            <p:ph type="sldNum" sz="quarter" idx="12"/>
            <p:custDataLst>
              <p:tags r:id="rId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0"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4"/>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4"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6" name="标题"/>
          <p:cNvSpPr txBox="1">
            <a:spLocks noGrp="1"/>
          </p:cNvSpPr>
          <p:nvPr>
            <p:ph type="title" idx="2"/>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8"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0" name="日期占位符 6"/>
          <p:cNvSpPr>
            <a:spLocks noGrp="1"/>
          </p:cNvSpPr>
          <p:nvPr>
            <p:ph type="dt" sz="half" idx="10"/>
            <p:custDataLst>
              <p:tags r:id="rId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72"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4" name="灯片编号占位符 8"/>
          <p:cNvSpPr>
            <a:spLocks noGrp="1"/>
          </p:cNvSpPr>
          <p:nvPr>
            <p:ph type="sldNum" sz="quarter" idx="12"/>
            <p:custDataLst>
              <p:tags r:id="rId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6"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8" name="日期占位符 2"/>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80"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82" name="灯片编号占位符 4"/>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4" name="日期占位符 1"/>
          <p:cNvSpPr>
            <a:spLocks noGrp="1"/>
          </p:cNvSpPr>
          <p:nvPr>
            <p:ph type="dt" sz="half" idx="10"/>
            <p:custDataLst>
              <p:tags r:id="rId1"/>
            </p:custDataLst>
          </p:nvPr>
        </p:nvSpPr>
        <p:spPr/>
        <p:txBody>
          <a:bodyPr/>
          <a:lstStyle/>
          <a:p>
            <a:fld id="{3315FEAF-D439-4368-BBA8-CF5E4F491BCD}" type="datetimeFigureOut">
              <a:rPr lang="zh-CN" altLang="en-US" smtClean="0"/>
              <a:t/>
            </a:fld>
            <a:endParaRPr lang="zh-CN" altLang="en-US"/>
          </a:p>
        </p:txBody>
      </p:sp>
      <p:sp>
        <p:nvSpPr>
          <p:cNvPr id="1048786" name="页脚占位符 2"/>
          <p:cNvSpPr>
            <a:spLocks noGrp="1"/>
          </p:cNvSpPr>
          <p:nvPr>
            <p:ph type="ftr" sz="quarter" idx="11"/>
            <p:custDataLst>
              <p:tags r:id="rId2"/>
            </p:custDataLst>
          </p:nvPr>
        </p:nvSpPr>
        <p:spPr/>
        <p:txBody>
          <a:bodyPr/>
          <a:lstStyle/>
          <a:p>
            <a:endParaRPr lang="zh-CN" altLang="en-US"/>
          </a:p>
        </p:txBody>
      </p:sp>
      <p:sp>
        <p:nvSpPr>
          <p:cNvPr id="1048788" name="灯片编号占位符 3"/>
          <p:cNvSpPr>
            <a:spLocks noGrp="1"/>
          </p:cNvSpPr>
          <p:nvPr>
            <p:ph type="sldNum" sz="quarter" idx="12"/>
            <p:custDataLst>
              <p:tags r:id="rId3"/>
            </p:custDataLst>
          </p:nvPr>
        </p:nvSpPr>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0"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日期占位符 3"/>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94"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6" name="灯片编号占位符 5"/>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98" name="副标题"/>
          <p:cNvSpPr txBox="1">
            <a:spLocks noGrp="1"/>
          </p:cNvSpPr>
          <p:nvPr>
            <p:ph type="body" idx="2"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0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02" name="日期占位符 2"/>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0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06" name="灯片编号占位符 4"/>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08" name="任意多边形 28"/>
          <p:cNvSpPr/>
          <p:nvPr>
            <p:custDataLst>
              <p:tags r:id="rId1"/>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8"/>
          <p:cNvSpPr/>
          <p:nvPr>
            <p:custDataLst>
              <p:tags r:id="rId2"/>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44"/>
          <p:cNvSpPr/>
          <p:nvPr>
            <p:custDataLst>
              <p:tags r:id="rId3"/>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任意多边形 37"/>
          <p:cNvSpPr/>
          <p:nvPr>
            <p:custDataLst>
              <p:tags r:id="rId4"/>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1"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816" name="椭圆 12"/>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9"/>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8"/>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73"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75"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822" name="标题"/>
          <p:cNvSpPr txBox="1">
            <a:spLocks noGrp="1"/>
          </p:cNvSpPr>
          <p:nvPr>
            <p:ph type="title" idx="2" hasCustomPrompt="1"/>
            <p:custDataLst>
              <p:tags r:id="rId14"/>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824" name="署名"/>
          <p:cNvSpPr txBox="1">
            <a:spLocks noGrp="1"/>
          </p:cNvSpPr>
          <p:nvPr>
            <p:ph type="body" idx="1" hasCustomPrompt="1"/>
            <p:custDataLst>
              <p:tags r:id="rId15"/>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826"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28"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30"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15FEAF-D439-4368-BBA8-CF5E4F491BCD}"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FB2593B-2579-44A3-B865-FD17D80A44F7}" type="slidenum">
              <a:rPr lang="zh-CN" altLang="en-US" smtClean="0"/>
              <a:t/>
            </a:fld>
            <a:endParaRPr lang="zh-CN" altLang="en-US"/>
          </a:p>
        </p:txBody>
      </p:sp>
      <p:sp>
        <p:nvSpPr>
          <p:cNvPr id="1048660" name="文本占位符 1"/>
          <p:cNvSpPr>
            <a:spLocks noGrp="1"/>
          </p:cNvSpPr>
          <p:nvPr>
            <p:ph type="body" idx="1"/>
            <p:custDataLst>
              <p:tags r:id="rId15"/>
            </p:custDataLst>
          </p:nvPr>
        </p:nvSpPr>
        <p:spPr>
          <a:xfrm>
            <a:off x="608400" y="1479176"/>
            <a:ext cx="10969200" cy="4697787"/>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2" name="标题占位符 2"/>
          <p:cNvSpPr>
            <a:spLocks noGrp="1"/>
          </p:cNvSpPr>
          <p:nvPr>
            <p:ph type="title"/>
            <p:custDataLst>
              <p:tags r:id="rId16"/>
            </p:custDataLst>
          </p:nvPr>
        </p:nvSpPr>
        <p:spPr>
          <a:xfrm>
            <a:off x="608399" y="365126"/>
            <a:ext cx="10969199" cy="934664"/>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tx1">
              <a:lumMod val="85000"/>
              <a:lumOff val="15000"/>
            </a:schemeClr>
          </a:soli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tags" Target="../tags/tag117.xml" /><Relationship Id="rId14" Type="http://schemas.openxmlformats.org/officeDocument/2006/relationships/tags" Target="../tags/tag118.xml" /><Relationship Id="rId15" Type="http://schemas.openxmlformats.org/officeDocument/2006/relationships/tags" Target="../tags/tag119.xml" /><Relationship Id="rId16" Type="http://schemas.openxmlformats.org/officeDocument/2006/relationships/tags" Target="../tags/tag120.xml" /><Relationship Id="rId17" Type="http://schemas.openxmlformats.org/officeDocument/2006/relationships/tags" Target="../tags/tag121.xml" /><Relationship Id="rId18" Type="http://schemas.openxmlformats.org/officeDocument/2006/relationships/tags" Target="../tags/tag122.xml" /><Relationship Id="rId19" Type="http://schemas.openxmlformats.org/officeDocument/2006/relationships/tags" Target="../tags/tag123.xml" /><Relationship Id="rId2" Type="http://schemas.openxmlformats.org/officeDocument/2006/relationships/tags" Target="../tags/tag106.xml" /><Relationship Id="rId20" Type="http://schemas.openxmlformats.org/officeDocument/2006/relationships/tags" Target="../tags/tag124.xml" /><Relationship Id="rId21" Type="http://schemas.openxmlformats.org/officeDocument/2006/relationships/tags" Target="../tags/tag125.xml" /><Relationship Id="rId22" Type="http://schemas.openxmlformats.org/officeDocument/2006/relationships/tags" Target="../tags/tag126.xml" /><Relationship Id="rId23" Type="http://schemas.openxmlformats.org/officeDocument/2006/relationships/tags" Target="../tags/tag127.xml" /><Relationship Id="rId24" Type="http://schemas.openxmlformats.org/officeDocument/2006/relationships/tags" Target="../tags/tag128.xml" /><Relationship Id="rId25" Type="http://schemas.openxmlformats.org/officeDocument/2006/relationships/tags" Target="../tags/tag129.xml" /><Relationship Id="rId26" Type="http://schemas.openxmlformats.org/officeDocument/2006/relationships/tags" Target="../tags/tag130.xml" /><Relationship Id="rId27" Type="http://schemas.openxmlformats.org/officeDocument/2006/relationships/tags" Target="../tags/tag131.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14" Type="http://schemas.openxmlformats.org/officeDocument/2006/relationships/tags" Target="../tags/tag164.xml" /><Relationship Id="rId15" Type="http://schemas.openxmlformats.org/officeDocument/2006/relationships/tags" Target="../tags/tag165.xml" /><Relationship Id="rId16" Type="http://schemas.openxmlformats.org/officeDocument/2006/relationships/tags" Target="../tags/tag166.xml" /><Relationship Id="rId17" Type="http://schemas.openxmlformats.org/officeDocument/2006/relationships/tags" Target="../tags/tag167.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4003504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    </a:t>
            </a:r>
            <a:endParaRPr lang="zh-CN" altLang="en-US"/>
          </a:p>
        </p:txBody>
      </p:sp>
      <p:sp>
        <p:nvSpPr>
          <p:cNvPr id="1048650" name="标题 2"/>
          <p:cNvSpPr>
            <a:spLocks noGrp="1"/>
          </p:cNvSpPr>
          <p:nvPr>
            <p:ph type="title" idx="2"/>
            <p:custDataLst>
              <p:tags r:id="rId3"/>
            </p:custDataLst>
          </p:nvPr>
        </p:nvSpPr>
        <p:spPr/>
        <p:txBody>
          <a:bodyPr>
            <a:normAutofit/>
          </a:bodyPr>
          <a:lstStyle/>
          <a:p>
            <a:r>
              <a:rPr lang="zh-CN" altLang="en-US"/>
              <a:t>胆囊结石的护理查房</a:t>
            </a:r>
            <a:endParaRPr lang="zh-CN" altLang="en-US"/>
          </a:p>
        </p:txBody>
      </p:sp>
      <p:sp>
        <p:nvSpPr>
          <p:cNvPr id="1048652" name="文本占位符 3"/>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60" name="标题 2"/>
          <p:cNvSpPr>
            <a:spLocks noGrp="1"/>
          </p:cNvSpPr>
          <p:nvPr>
            <p:ph type="title" idx="2"/>
            <p:custDataLst>
              <p:tags r:id="rId2"/>
            </p:custDataLst>
          </p:nvPr>
        </p:nvSpPr>
        <p:spPr/>
        <p:txBody>
          <a:bodyPr>
            <a:normAutofit fontScale="93333"/>
          </a:bodyPr>
          <a:lstStyle/>
          <a:p>
            <a:r>
              <a:rPr lang="zh-CN" altLang="en-US"/>
              <a:t>目录</a:t>
            </a:r>
            <a:endParaRPr lang="zh-CN" altLang="en-US"/>
          </a:p>
        </p:txBody>
      </p:sp>
      <p:sp>
        <p:nvSpPr>
          <p:cNvPr id="1048862" name="矩形 6"/>
          <p:cNvSpPr/>
          <p:nvPr>
            <p:custDataLst>
              <p:tags r:id="rId3"/>
            </p:custDataLst>
          </p:nvPr>
        </p:nvSpPr>
        <p:spPr>
          <a:xfrm>
            <a:off x="1843405" y="370586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29" name="直接连接符 53"/>
          <p:cNvCxnSpPr/>
          <p:nvPr>
            <p:custDataLst>
              <p:tags r:id="rId4"/>
            </p:custDataLst>
          </p:nvPr>
        </p:nvCxnSpPr>
        <p:spPr>
          <a:xfrm flipH="1">
            <a:off x="3981450" y="259270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64" name="序号"/>
          <p:cNvSpPr txBox="1"/>
          <p:nvPr>
            <p:custDataLst>
              <p:tags r:id="rId5"/>
            </p:custDataLst>
          </p:nvPr>
        </p:nvSpPr>
        <p:spPr>
          <a:xfrm>
            <a:off x="1823720" y="240093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One</a:t>
            </a:r>
            <a:endParaRPr lang="en-US" sz="1200">
              <a:solidFill>
                <a:schemeClr val="accent2"/>
              </a:solidFill>
              <a:latin typeface="+mj-ea"/>
              <a:ea typeface="+mj-ea"/>
              <a:cs typeface="MiSans Normal" panose="00000500000000000000" charset="-122"/>
            </a:endParaRPr>
          </a:p>
        </p:txBody>
      </p:sp>
      <p:sp>
        <p:nvSpPr>
          <p:cNvPr id="1048866" name="标题"/>
          <p:cNvSpPr txBox="1"/>
          <p:nvPr>
            <p:custDataLst>
              <p:tags r:id="rId6"/>
            </p:custDataLst>
          </p:nvPr>
        </p:nvSpPr>
        <p:spPr>
          <a:xfrm>
            <a:off x="1802130" y="2797810"/>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添加目录标题</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68" name="矩形 3"/>
          <p:cNvSpPr/>
          <p:nvPr>
            <p:custDataLst>
              <p:tags r:id="rId7"/>
            </p:custDataLst>
          </p:nvPr>
        </p:nvSpPr>
        <p:spPr>
          <a:xfrm>
            <a:off x="5046980"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1" name="直接连接符 4"/>
          <p:cNvCxnSpPr/>
          <p:nvPr>
            <p:custDataLst>
              <p:tags r:id="rId8"/>
            </p:custDataLst>
          </p:nvPr>
        </p:nvCxnSpPr>
        <p:spPr>
          <a:xfrm flipH="1">
            <a:off x="7185025"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序号"/>
          <p:cNvSpPr txBox="1"/>
          <p:nvPr>
            <p:custDataLst>
              <p:tags r:id="rId9"/>
            </p:custDataLst>
          </p:nvPr>
        </p:nvSpPr>
        <p:spPr>
          <a:xfrm>
            <a:off x="5027295"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Two</a:t>
            </a:r>
            <a:endParaRPr lang="en-US" sz="1200">
              <a:solidFill>
                <a:schemeClr val="accent2"/>
              </a:solidFill>
              <a:latin typeface="+mj-ea"/>
              <a:ea typeface="+mj-ea"/>
              <a:cs typeface="MiSans Normal" panose="00000500000000000000" charset="-122"/>
            </a:endParaRPr>
          </a:p>
        </p:txBody>
      </p:sp>
      <p:sp>
        <p:nvSpPr>
          <p:cNvPr id="1048872" name="标题"/>
          <p:cNvSpPr txBox="1"/>
          <p:nvPr>
            <p:custDataLst>
              <p:tags r:id="rId10"/>
            </p:custDataLst>
          </p:nvPr>
        </p:nvSpPr>
        <p:spPr>
          <a:xfrm>
            <a:off x="5005705" y="2807335"/>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胆囊结石概述</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74" name="矩形 11"/>
          <p:cNvSpPr/>
          <p:nvPr>
            <p:custDataLst>
              <p:tags r:id="rId11"/>
            </p:custDataLst>
          </p:nvPr>
        </p:nvSpPr>
        <p:spPr>
          <a:xfrm>
            <a:off x="8249920"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6" name="序号"/>
          <p:cNvSpPr txBox="1"/>
          <p:nvPr>
            <p:custDataLst>
              <p:tags r:id="rId12"/>
            </p:custDataLst>
          </p:nvPr>
        </p:nvSpPr>
        <p:spPr>
          <a:xfrm>
            <a:off x="8230235"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Three</a:t>
            </a:r>
            <a:endParaRPr lang="en-US" sz="1200">
              <a:solidFill>
                <a:schemeClr val="accent2"/>
              </a:solidFill>
              <a:latin typeface="+mj-ea"/>
              <a:ea typeface="+mj-ea"/>
              <a:cs typeface="MiSans Normal" panose="00000500000000000000" charset="-122"/>
            </a:endParaRPr>
          </a:p>
        </p:txBody>
      </p:sp>
      <p:sp>
        <p:nvSpPr>
          <p:cNvPr id="1048878" name="标题"/>
          <p:cNvSpPr txBox="1"/>
          <p:nvPr>
            <p:custDataLst>
              <p:tags r:id="rId13"/>
            </p:custDataLst>
          </p:nvPr>
        </p:nvSpPr>
        <p:spPr>
          <a:xfrm>
            <a:off x="8208645" y="280733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胆囊结石的护理评估</a:t>
            </a:r>
            <a:endParaRPr lang="zh-CN" altLang="en-US" sz="2400" spc="300">
              <a:solidFill>
                <a:schemeClr val="tx1">
                  <a:lumMod val="75000"/>
                  <a:lumOff val="25000"/>
                </a:schemeClr>
              </a:solidFill>
              <a:latin typeface="+mj-ea"/>
              <a:ea typeface="+mj-ea"/>
              <a:cs typeface="MiSans Normal" panose="00000500000000000000" charset="-122"/>
            </a:endParaRPr>
          </a:p>
        </p:txBody>
      </p:sp>
      <p:cxnSp>
        <p:nvCxnSpPr>
          <p:cNvPr id="3145733" name="直接连接符 20"/>
          <p:cNvCxnSpPr/>
          <p:nvPr>
            <p:custDataLst>
              <p:tags r:id="rId14"/>
            </p:custDataLst>
          </p:nvPr>
        </p:nvCxnSpPr>
        <p:spPr>
          <a:xfrm flipH="1">
            <a:off x="10387965"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0" name="矩形 34"/>
          <p:cNvSpPr/>
          <p:nvPr>
            <p:custDataLst>
              <p:tags r:id="rId15"/>
            </p:custDataLst>
          </p:nvPr>
        </p:nvSpPr>
        <p:spPr>
          <a:xfrm>
            <a:off x="1843405" y="569912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5" name="直接连接符 35"/>
          <p:cNvCxnSpPr/>
          <p:nvPr>
            <p:custDataLst>
              <p:tags r:id="rId16"/>
            </p:custDataLst>
          </p:nvPr>
        </p:nvCxnSpPr>
        <p:spPr>
          <a:xfrm flipH="1">
            <a:off x="3981450" y="458597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7"/>
            </p:custDataLst>
          </p:nvPr>
        </p:nvSpPr>
        <p:spPr>
          <a:xfrm>
            <a:off x="1823720" y="439420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Four</a:t>
            </a:r>
            <a:endParaRPr lang="en-US" sz="1200">
              <a:solidFill>
                <a:schemeClr val="accent2"/>
              </a:solidFill>
              <a:latin typeface="+mj-ea"/>
              <a:ea typeface="+mj-ea"/>
              <a:cs typeface="MiSans Normal" panose="00000500000000000000" charset="-122"/>
            </a:endParaRPr>
          </a:p>
        </p:txBody>
      </p:sp>
      <p:sp>
        <p:nvSpPr>
          <p:cNvPr id="1048884" name="标题"/>
          <p:cNvSpPr txBox="1"/>
          <p:nvPr>
            <p:custDataLst>
              <p:tags r:id="rId18"/>
            </p:custDataLst>
          </p:nvPr>
        </p:nvSpPr>
        <p:spPr>
          <a:xfrm>
            <a:off x="1802130" y="4791075"/>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胆囊结石的护理措施</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86" name="矩形 30"/>
          <p:cNvSpPr/>
          <p:nvPr>
            <p:custDataLst>
              <p:tags r:id="rId19"/>
            </p:custDataLst>
          </p:nvPr>
        </p:nvSpPr>
        <p:spPr>
          <a:xfrm>
            <a:off x="5046980" y="570865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7" name="直接连接符 31"/>
          <p:cNvCxnSpPr/>
          <p:nvPr>
            <p:custDataLst>
              <p:tags r:id="rId20"/>
            </p:custDataLst>
          </p:nvPr>
        </p:nvCxnSpPr>
        <p:spPr>
          <a:xfrm flipH="1">
            <a:off x="7185025" y="459549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8" name="序号"/>
          <p:cNvSpPr txBox="1"/>
          <p:nvPr>
            <p:custDataLst>
              <p:tags r:id="rId21"/>
            </p:custDataLst>
          </p:nvPr>
        </p:nvSpPr>
        <p:spPr>
          <a:xfrm>
            <a:off x="5027295" y="440372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Five</a:t>
            </a:r>
            <a:endParaRPr lang="en-US" sz="1200">
              <a:solidFill>
                <a:schemeClr val="accent2"/>
              </a:solidFill>
              <a:latin typeface="+mj-ea"/>
              <a:ea typeface="+mj-ea"/>
              <a:cs typeface="MiSans Normal" panose="00000500000000000000" charset="-122"/>
            </a:endParaRPr>
          </a:p>
        </p:txBody>
      </p:sp>
      <p:sp>
        <p:nvSpPr>
          <p:cNvPr id="1048890" name="标题"/>
          <p:cNvSpPr txBox="1"/>
          <p:nvPr>
            <p:custDataLst>
              <p:tags r:id="rId22"/>
            </p:custDataLst>
          </p:nvPr>
        </p:nvSpPr>
        <p:spPr>
          <a:xfrm>
            <a:off x="5005705" y="4800600"/>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胆囊结石患者的健康教育</a:t>
            </a:r>
            <a:endParaRPr lang="zh-CN" altLang="en-US" sz="2400" spc="300">
              <a:solidFill>
                <a:schemeClr val="tx1">
                  <a:lumMod val="75000"/>
                  <a:lumOff val="25000"/>
                </a:schemeClr>
              </a:solidFill>
              <a:latin typeface="+mj-ea"/>
              <a:ea typeface="+mj-ea"/>
              <a:cs typeface="MiSans Normal" panose="00000500000000000000" charset="-122"/>
            </a:endParaRPr>
          </a:p>
        </p:txBody>
      </p:sp>
      <p:sp>
        <p:nvSpPr>
          <p:cNvPr id="1048892" name="矩形 26"/>
          <p:cNvSpPr/>
          <p:nvPr>
            <p:custDataLst>
              <p:tags r:id="rId23"/>
            </p:custDataLst>
          </p:nvPr>
        </p:nvSpPr>
        <p:spPr>
          <a:xfrm>
            <a:off x="8249920" y="570865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4" name="序号"/>
          <p:cNvSpPr txBox="1"/>
          <p:nvPr>
            <p:custDataLst>
              <p:tags r:id="rId24"/>
            </p:custDataLst>
          </p:nvPr>
        </p:nvSpPr>
        <p:spPr>
          <a:xfrm>
            <a:off x="8230235" y="440372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Six</a:t>
            </a:r>
            <a:endParaRPr lang="en-US" sz="1200">
              <a:solidFill>
                <a:schemeClr val="accent2"/>
              </a:solidFill>
              <a:latin typeface="+mj-ea"/>
              <a:ea typeface="+mj-ea"/>
              <a:cs typeface="MiSans Normal" panose="00000500000000000000" charset="-122"/>
            </a:endParaRPr>
          </a:p>
        </p:txBody>
      </p:sp>
      <p:sp>
        <p:nvSpPr>
          <p:cNvPr id="1048896" name="标题"/>
          <p:cNvSpPr txBox="1"/>
          <p:nvPr>
            <p:custDataLst>
              <p:tags r:id="rId25"/>
            </p:custDataLst>
          </p:nvPr>
        </p:nvSpPr>
        <p:spPr>
          <a:xfrm>
            <a:off x="8208645" y="4800600"/>
            <a:ext cx="2124075" cy="89154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胆囊结石的护理效果评价</a:t>
            </a:r>
            <a:endParaRPr lang="zh-CN" altLang="en-US" sz="2400" spc="300">
              <a:solidFill>
                <a:schemeClr val="tx1">
                  <a:lumMod val="75000"/>
                  <a:lumOff val="25000"/>
                </a:schemeClr>
              </a:solidFill>
              <a:latin typeface="+mj-ea"/>
              <a:ea typeface="+mj-ea"/>
              <a:cs typeface="MiSans Normal" panose="00000500000000000000" charset="-122"/>
            </a:endParaRPr>
          </a:p>
        </p:txBody>
      </p:sp>
      <p:cxnSp>
        <p:nvCxnSpPr>
          <p:cNvPr id="3145739" name="直接连接符 29"/>
          <p:cNvCxnSpPr/>
          <p:nvPr>
            <p:custDataLst>
              <p:tags r:id="rId26"/>
            </p:custDataLst>
          </p:nvPr>
        </p:nvCxnSpPr>
        <p:spPr>
          <a:xfrm flipH="1">
            <a:off x="10387965" y="459549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0" name="标题 2"/>
          <p:cNvSpPr>
            <a:spLocks noGrp="1"/>
          </p:cNvSpPr>
          <p:nvPr>
            <p:ph type="title" idx="9"/>
            <p:custDataLst>
              <p:tags r:id="rId2"/>
            </p:custDataLst>
          </p:nvPr>
        </p:nvSpPr>
        <p:spPr/>
        <p:txBody>
          <a:bodyPr/>
          <a:lstStyle/>
          <a:p>
            <a:r>
              <a:rPr lang="zh-CN" altLang="en-US"/>
              <a:t>添加章节标题</a:t>
            </a:r>
            <a:endParaRPr lang="zh-CN" altLang="en-US"/>
          </a:p>
        </p:txBody>
      </p:sp>
      <p:sp>
        <p:nvSpPr>
          <p:cNvPr id="1048952" name="文本占位符 3"/>
          <p:cNvSpPr>
            <a:spLocks noGrp="1"/>
          </p:cNvSpPr>
          <p:nvPr>
            <p:ph type="body" idx="8"/>
            <p:custDataLst>
              <p:tags r:id="rId3"/>
            </p:custDataLst>
          </p:nvPr>
        </p:nvSpPr>
        <p:spPr/>
        <p:txBody>
          <a:bodyPr>
            <a:normAutofit fontScale="97917" lnSpcReduction="10000"/>
          </a:bodyPr>
          <a:lstStyle/>
          <a:p>
            <a:r>
              <a:rPr lang="zh-CN" altLang="en-US"/>
              <a:t>PRT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14" name="标题 2"/>
          <p:cNvSpPr>
            <a:spLocks noGrp="1"/>
          </p:cNvSpPr>
          <p:nvPr>
            <p:ph type="title" idx="9"/>
            <p:custDataLst>
              <p:tags r:id="rId2"/>
            </p:custDataLst>
          </p:nvPr>
        </p:nvSpPr>
        <p:spPr/>
        <p:txBody>
          <a:bodyPr/>
          <a:lstStyle/>
          <a:p>
            <a:r>
              <a:rPr lang="zh-CN" altLang="en-US"/>
              <a:t>胆囊结石概述</a:t>
            </a:r>
            <a:endParaRPr lang="zh-CN" altLang="en-US"/>
          </a:p>
        </p:txBody>
      </p:sp>
      <p:sp>
        <p:nvSpPr>
          <p:cNvPr id="1049016" name="文本占位符 3"/>
          <p:cNvSpPr>
            <a:spLocks noGrp="1"/>
          </p:cNvSpPr>
          <p:nvPr>
            <p:ph type="body" idx="8"/>
            <p:custDataLst>
              <p:tags r:id="rId3"/>
            </p:custDataLst>
          </p:nvPr>
        </p:nvSpPr>
        <p:spPr/>
        <p:txBody>
          <a:bodyPr>
            <a:normAutofit/>
          </a:bodyPr>
          <a:lstStyle/>
          <a:p>
            <a:r>
              <a:rPr lang="zh-CN" altLang="en-US"/>
              <a:t>PRT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78" name="标题 2"/>
          <p:cNvSpPr>
            <a:spLocks noGrp="1"/>
          </p:cNvSpPr>
          <p:nvPr>
            <p:ph type="title" idx="1"/>
          </p:nvPr>
        </p:nvSpPr>
        <p:spPr/>
        <p:txBody>
          <a:bodyPr>
            <a:normAutofit fontScale="94444"/>
          </a:bodyPr>
          <a:lstStyle/>
          <a:p>
            <a:r>
              <a:rPr lang="zh-CN" altLang="en-US"/>
              <a:t>定义与分类</a:t>
            </a:r>
            <a:endParaRPr lang="zh-CN" altLang="en-US"/>
          </a:p>
        </p:txBody>
      </p:sp>
      <p:sp>
        <p:nvSpPr>
          <p:cNvPr id="1049080" name="正文"/>
          <p:cNvSpPr txBox="1"/>
          <p:nvPr>
            <p:custDataLst>
              <p:tags r:id="rId2"/>
            </p:custDataLst>
          </p:nvPr>
        </p:nvSpPr>
        <p:spPr>
          <a:xfrm>
            <a:off x="608400" y="2201612"/>
            <a:ext cx="10969200" cy="14501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定义：胆囊结石是指胆囊内形成的结石多为胆固醇结石或胆色素结石。</a:t>
            </a:r>
            <a:endParaRPr lang="zh-CN" altLang="en-US" sz="1200" spc="150">
              <a:solidFill>
                <a:schemeClr val="tx1">
                  <a:lumMod val="65000"/>
                  <a:lumOff val="35000"/>
                </a:schemeClr>
              </a:solidFill>
              <a:latin typeface="+mn-ea"/>
              <a:sym typeface="+mn-ea"/>
            </a:endParaRPr>
          </a:p>
        </p:txBody>
      </p:sp>
      <p:sp>
        <p:nvSpPr>
          <p:cNvPr id="1049082" name="正文"/>
          <p:cNvSpPr txBox="1"/>
          <p:nvPr>
            <p:custDataLst>
              <p:tags r:id="rId3"/>
            </p:custDataLst>
          </p:nvPr>
        </p:nvSpPr>
        <p:spPr>
          <a:xfrm>
            <a:off x="608400" y="4088265"/>
            <a:ext cx="10969200" cy="14501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分类：根据结石成分可分为胆固醇结石、胆色素结石和混合性结石；根据数量可分为单发结石和多发结石。</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16" name="标题 2"/>
          <p:cNvSpPr>
            <a:spLocks noGrp="1"/>
          </p:cNvSpPr>
          <p:nvPr>
            <p:ph type="title" idx="1"/>
          </p:nvPr>
        </p:nvSpPr>
        <p:spPr/>
        <p:txBody>
          <a:bodyPr>
            <a:normAutofit fontScale="94444"/>
          </a:bodyPr>
          <a:lstStyle/>
          <a:p>
            <a:r>
              <a:rPr lang="zh-CN" altLang="en-US"/>
              <a:t>发病机制</a:t>
            </a:r>
            <a:endParaRPr lang="zh-CN" altLang="en-US"/>
          </a:p>
        </p:txBody>
      </p:sp>
      <p:sp>
        <p:nvSpPr>
          <p:cNvPr id="104911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2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胆固醇代谢异常：胆固醇过饱和胆汁形成胆固醇结石</a:t>
            </a:r>
            <a:endParaRPr lang="zh-CN" altLang="en-US" sz="2000" spc="150">
              <a:solidFill>
                <a:schemeClr val="tx1">
                  <a:lumMod val="75000"/>
                  <a:lumOff val="25000"/>
                </a:schemeClr>
              </a:solidFill>
              <a:latin typeface="+mn-ea"/>
              <a:sym typeface="+mn-ea"/>
            </a:endParaRPr>
          </a:p>
        </p:txBody>
      </p:sp>
      <p:sp>
        <p:nvSpPr>
          <p:cNvPr id="104912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2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2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胆道感染：细菌、寄生虫等引起胆道炎症促进结石形成</a:t>
            </a:r>
            <a:endParaRPr lang="zh-CN" altLang="en-US" sz="2000" spc="150">
              <a:solidFill>
                <a:schemeClr val="tx1">
                  <a:lumMod val="75000"/>
                  <a:lumOff val="25000"/>
                </a:schemeClr>
              </a:solidFill>
              <a:latin typeface="+mn-ea"/>
              <a:sym typeface="+mn-ea"/>
            </a:endParaRPr>
          </a:p>
        </p:txBody>
      </p:sp>
      <p:sp>
        <p:nvSpPr>
          <p:cNvPr id="104912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3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3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胆道解剖结构异常：如胆总管囊肿、胆胰管合流异常等增加结石形成的风险</a:t>
            </a:r>
            <a:endParaRPr lang="zh-CN" altLang="en-US" sz="2000" spc="150">
              <a:solidFill>
                <a:schemeClr val="tx1">
                  <a:lumMod val="75000"/>
                  <a:lumOff val="25000"/>
                </a:schemeClr>
              </a:solidFill>
              <a:latin typeface="+mn-ea"/>
              <a:sym typeface="+mn-ea"/>
            </a:endParaRPr>
          </a:p>
        </p:txBody>
      </p:sp>
      <p:sp>
        <p:nvSpPr>
          <p:cNvPr id="104913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3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3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药物因素：某些药物如头孢曲松等长期使用可能增加胆囊结石形成的风险</a:t>
            </a:r>
            <a:endParaRPr lang="zh-CN" altLang="en-US" sz="2000" spc="150">
              <a:solidFill>
                <a:schemeClr val="tx1">
                  <a:lumMod val="75000"/>
                  <a:lumOff val="25000"/>
                </a:schemeClr>
              </a:solidFill>
              <a:latin typeface="+mn-ea"/>
              <a:sym typeface="+mn-ea"/>
            </a:endParaRPr>
          </a:p>
        </p:txBody>
      </p:sp>
      <p:sp>
        <p:nvSpPr>
          <p:cNvPr id="104914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74" name="标题 2"/>
          <p:cNvSpPr>
            <a:spLocks noGrp="1"/>
          </p:cNvSpPr>
          <p:nvPr>
            <p:ph type="title" idx="1"/>
          </p:nvPr>
        </p:nvSpPr>
        <p:spPr/>
        <p:txBody>
          <a:bodyPr>
            <a:normAutofit fontScale="94444"/>
          </a:bodyPr>
          <a:lstStyle/>
          <a:p>
            <a:r>
              <a:rPr lang="zh-CN" altLang="en-US"/>
              <a:t>临床表现</a:t>
            </a:r>
            <a:endParaRPr lang="zh-CN" altLang="en-US"/>
          </a:p>
        </p:txBody>
      </p:sp>
      <p:sp>
        <p:nvSpPr>
          <p:cNvPr id="104917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胃肠道症状：恶心、呕吐、腹胀等</a:t>
            </a:r>
            <a:endParaRPr lang="en-US" altLang="zh-CN">
              <a:solidFill>
                <a:schemeClr val="dk1">
                  <a:lumMod val="80000"/>
                  <a:lumOff val="20000"/>
                </a:schemeClr>
              </a:solidFill>
              <a:latin typeface="+mn-ea"/>
              <a:sym typeface="+mn-ea"/>
            </a:endParaRPr>
          </a:p>
        </p:txBody>
      </p:sp>
      <p:sp>
        <p:nvSpPr>
          <p:cNvPr id="104918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9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胆绞痛：右上腹阵发性疼痛可向肩背部放射</a:t>
            </a:r>
            <a:endParaRPr lang="zh-CN" altLang="en-US">
              <a:solidFill>
                <a:schemeClr val="dk1">
                  <a:lumMod val="80000"/>
                  <a:lumOff val="20000"/>
                </a:schemeClr>
              </a:solidFill>
              <a:latin typeface="+mn-ea"/>
              <a:sym typeface="+mn-ea"/>
            </a:endParaRPr>
          </a:p>
        </p:txBody>
      </p:sp>
      <p:sp>
        <p:nvSpPr>
          <p:cNvPr id="104919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9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9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9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黄疸：皮肤巩膜黄染多因结石压迫胆总管引起</a:t>
            </a:r>
            <a:endParaRPr lang="zh-CN" altLang="en-US">
              <a:solidFill>
                <a:schemeClr val="dk1">
                  <a:lumMod val="80000"/>
                  <a:lumOff val="20000"/>
                </a:schemeClr>
              </a:solidFill>
              <a:latin typeface="+mn-ea"/>
              <a:sym typeface="+mn-ea"/>
            </a:endParaRPr>
          </a:p>
        </p:txBody>
      </p:sp>
      <p:sp>
        <p:nvSpPr>
          <p:cNvPr id="104920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0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0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0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发热：合并感染时出现寒战、高热等症状</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40" name="标题 2"/>
          <p:cNvSpPr>
            <a:spLocks noGrp="1"/>
          </p:cNvSpPr>
          <p:nvPr>
            <p:ph type="title" idx="1"/>
          </p:nvPr>
        </p:nvSpPr>
        <p:spPr/>
        <p:txBody>
          <a:bodyPr>
            <a:normAutofit fontScale="91667"/>
          </a:bodyPr>
          <a:lstStyle/>
          <a:p>
            <a:r>
              <a:rPr lang="zh-CN" altLang="en-US"/>
              <a:t>诊断与鉴别诊断</a:t>
            </a:r>
            <a:endParaRPr lang="zh-CN" altLang="en-US"/>
          </a:p>
        </p:txBody>
      </p:sp>
      <p:sp>
        <p:nvSpPr>
          <p:cNvPr id="104924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5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注意事项：避免误诊和漏诊根据患者症状和检查结果综合判断</a:t>
            </a:r>
            <a:endParaRPr lang="zh-CN" altLang="en-US" sz="2400">
              <a:latin typeface="+mn-ea"/>
              <a:ea typeface="+mn-ea"/>
            </a:endParaRPr>
          </a:p>
        </p:txBody>
      </p:sp>
      <p:sp>
        <p:nvSpPr>
          <p:cNvPr id="104926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诊断标准：根据患者临床表现、影像学检查结果和实验室检查综合评估</a:t>
            </a:r>
            <a:endParaRPr lang="zh-CN" altLang="en-US" sz="2400">
              <a:latin typeface="+mn-ea"/>
              <a:ea typeface="+mn-ea"/>
            </a:endParaRPr>
          </a:p>
        </p:txBody>
      </p:sp>
      <p:sp>
        <p:nvSpPr>
          <p:cNvPr id="104926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诊断方法：超声、CT、MRI等影像学检查</a:t>
            </a:r>
            <a:endParaRPr lang="zh-CN" altLang="en-US" sz="2400">
              <a:latin typeface="+mn-ea"/>
              <a:ea typeface="+mn-ea"/>
            </a:endParaRPr>
          </a:p>
        </p:txBody>
      </p:sp>
      <p:sp>
        <p:nvSpPr>
          <p:cNvPr id="104926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鉴别诊断：与胆囊炎、胰腺炎、消化道溃疡等疾病相鉴别</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98" name="标题 2"/>
          <p:cNvSpPr>
            <a:spLocks noGrp="1"/>
          </p:cNvSpPr>
          <p:nvPr>
            <p:ph type="title" idx="9"/>
            <p:custDataLst>
              <p:tags r:id="rId2"/>
            </p:custDataLst>
          </p:nvPr>
        </p:nvSpPr>
        <p:spPr/>
        <p:txBody>
          <a:bodyPr>
            <a:normAutofit fontScale="90000"/>
          </a:bodyPr>
          <a:lstStyle/>
          <a:p>
            <a:r>
              <a:rPr lang="zh-CN" altLang="en-US"/>
              <a:t>胆囊结石的护理评估</a:t>
            </a:r>
            <a:endParaRPr lang="zh-CN" altLang="en-US"/>
          </a:p>
        </p:txBody>
      </p:sp>
      <p:sp>
        <p:nvSpPr>
          <p:cNvPr id="1049300" name="文本占位符 3"/>
          <p:cNvSpPr>
            <a:spLocks noGrp="1"/>
          </p:cNvSpPr>
          <p:nvPr>
            <p:ph type="body" idx="8"/>
            <p:custDataLst>
              <p:tags r:id="rId3"/>
            </p:custDataLst>
          </p:nvPr>
        </p:nvSpPr>
        <p:spPr/>
        <p:txBody>
          <a:bodyPr>
            <a:normAutofit fontScale="97917" lnSpcReduction="10000"/>
          </a:bodyPr>
          <a:lstStyle/>
          <a:p>
            <a:r>
              <a:rPr lang="zh-CN" altLang="en-US"/>
              <a:t>PRT THREE</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62" name="标题 2"/>
          <p:cNvSpPr>
            <a:spLocks noGrp="1"/>
          </p:cNvSpPr>
          <p:nvPr>
            <p:ph type="title" idx="1"/>
          </p:nvPr>
        </p:nvSpPr>
        <p:spPr/>
        <p:txBody>
          <a:bodyPr>
            <a:normAutofit fontScale="94444"/>
          </a:bodyPr>
          <a:lstStyle/>
          <a:p>
            <a:r>
              <a:rPr lang="zh-CN" altLang="en-US"/>
              <a:t>患者一般情况评估</a:t>
            </a:r>
            <a:endParaRPr lang="zh-CN" altLang="en-US"/>
          </a:p>
        </p:txBody>
      </p:sp>
      <p:sp>
        <p:nvSpPr>
          <p:cNvPr id="104936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性别：女性发病率高于男性</a:t>
            </a:r>
            <a:endParaRPr lang="zh-CN" altLang="en-US" sz="1400" spc="150">
              <a:solidFill>
                <a:schemeClr val="tx1"/>
              </a:solidFill>
              <a:effectLst/>
              <a:latin typeface="+mn-ea"/>
              <a:sym typeface="+mn-ea"/>
            </a:endParaRPr>
          </a:p>
        </p:txBody>
      </p:sp>
      <p:sp>
        <p:nvSpPr>
          <p:cNvPr id="104937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年龄：胆囊结石多见于成年人</a:t>
            </a:r>
            <a:endParaRPr lang="zh-CN" altLang="en-US" sz="1400" spc="150">
              <a:solidFill>
                <a:schemeClr val="tx1"/>
              </a:solidFill>
              <a:effectLst/>
              <a:latin typeface="+mn-ea"/>
              <a:sym typeface="+mn-ea"/>
            </a:endParaRPr>
          </a:p>
        </p:txBody>
      </p:sp>
      <p:sp>
        <p:nvSpPr>
          <p:cNvPr id="104937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家族史：胆囊结石具有一定的家族聚集性</a:t>
            </a:r>
            <a:endParaRPr lang="zh-CN" altLang="en-US" sz="1400" spc="150">
              <a:solidFill>
                <a:schemeClr val="tx1"/>
              </a:solidFill>
              <a:effectLst/>
              <a:latin typeface="+mn-ea"/>
              <a:sym typeface="+mn-ea"/>
            </a:endParaRPr>
          </a:p>
        </p:txBody>
      </p:sp>
      <p:sp>
        <p:nvSpPr>
          <p:cNvPr id="104937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饮食习惯：长期高脂、高糖、低纤维的饮食习惯会增加胆囊结石的风险</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2" name="标题 2"/>
          <p:cNvSpPr>
            <a:spLocks noGrp="1"/>
          </p:cNvSpPr>
          <p:nvPr>
            <p:ph type="title" idx="1"/>
          </p:nvPr>
        </p:nvSpPr>
        <p:spPr/>
        <p:txBody>
          <a:bodyPr>
            <a:normAutofit fontScale="91667"/>
          </a:bodyPr>
          <a:lstStyle/>
          <a:p>
            <a:r>
              <a:rPr lang="zh-CN" altLang="en-US"/>
              <a:t>患者病情状况评估</a:t>
            </a:r>
            <a:endParaRPr lang="zh-CN" altLang="en-US"/>
          </a:p>
        </p:txBody>
      </p:sp>
      <p:sp>
        <p:nvSpPr>
          <p:cNvPr id="104941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1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1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患者症状表现及持续时间如腹痛、恶心、呕吐等。</a:t>
            </a:r>
            <a:endParaRPr lang="zh-CN" altLang="en-US" sz="1400" spc="150">
              <a:solidFill>
                <a:schemeClr val="tx1"/>
              </a:solidFill>
              <a:effectLst/>
              <a:latin typeface="+mn-ea"/>
              <a:sym typeface="+mn-ea"/>
            </a:endParaRPr>
          </a:p>
        </p:txBody>
      </p:sp>
      <p:sp>
        <p:nvSpPr>
          <p:cNvPr id="104942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患者年龄、性别、家族史等基本信息。</a:t>
            </a:r>
            <a:endParaRPr lang="zh-CN" altLang="en-US" sz="1400" spc="150">
              <a:solidFill>
                <a:schemeClr val="tx1"/>
              </a:solidFill>
              <a:effectLst/>
              <a:latin typeface="+mn-ea"/>
              <a:sym typeface="+mn-ea"/>
            </a:endParaRPr>
          </a:p>
        </p:txBody>
      </p:sp>
      <p:sp>
        <p:nvSpPr>
          <p:cNvPr id="104942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患者胆囊结石的大小、数量、位置等影像学检查结果。</a:t>
            </a:r>
            <a:endParaRPr lang="zh-CN" altLang="en-US" sz="1400" spc="150">
              <a:solidFill>
                <a:schemeClr val="tx1"/>
              </a:solidFill>
              <a:effectLst/>
              <a:latin typeface="+mn-ea"/>
              <a:sym typeface="+mn-ea"/>
            </a:endParaRPr>
          </a:p>
        </p:txBody>
      </p:sp>
      <p:sp>
        <p:nvSpPr>
          <p:cNvPr id="104942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患者是否有其他并发症如胰腺炎、胆管炎等。</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2" name="标题 2"/>
          <p:cNvSpPr>
            <a:spLocks noGrp="1"/>
          </p:cNvSpPr>
          <p:nvPr>
            <p:ph type="title" idx="1"/>
          </p:nvPr>
        </p:nvSpPr>
        <p:spPr/>
        <p:txBody>
          <a:bodyPr>
            <a:normAutofit fontScale="90000"/>
          </a:bodyPr>
          <a:lstStyle/>
          <a:p>
            <a:r>
              <a:rPr lang="zh-CN" altLang="en-US"/>
              <a:t>患者认知情况评估</a:t>
            </a:r>
            <a:endParaRPr lang="zh-CN" altLang="en-US"/>
          </a:p>
        </p:txBody>
      </p:sp>
      <p:sp>
        <p:nvSpPr>
          <p:cNvPr id="104946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4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患者对胆囊结石的认知程度</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7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患者对治疗方法的了解程度</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7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47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患者对护理措施的掌握情况</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8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患者对病情发展和预后的认识情况</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20" name="标题 2"/>
          <p:cNvSpPr>
            <a:spLocks noGrp="1"/>
          </p:cNvSpPr>
          <p:nvPr>
            <p:ph type="title" idx="1"/>
          </p:nvPr>
        </p:nvSpPr>
        <p:spPr/>
        <p:txBody>
          <a:bodyPr>
            <a:normAutofit fontScale="91667"/>
          </a:bodyPr>
          <a:lstStyle/>
          <a:p>
            <a:r>
              <a:rPr lang="zh-CN" altLang="en-US"/>
              <a:t>患者家庭支持情况评估</a:t>
            </a:r>
            <a:endParaRPr lang="zh-CN" altLang="en-US"/>
          </a:p>
        </p:txBody>
      </p:sp>
      <p:sp>
        <p:nvSpPr>
          <p:cNvPr id="1049522"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患者家庭成员情况：了解家庭成员的年龄、职业、健康状况等评估家庭支持系统是否健全。</a:t>
            </a:r>
            <a:endParaRPr lang="zh-CN" altLang="en-US" sz="1200" spc="150">
              <a:solidFill>
                <a:schemeClr val="tx1">
                  <a:lumMod val="85000"/>
                  <a:lumOff val="15000"/>
                </a:schemeClr>
              </a:solidFill>
              <a:latin typeface="+mn-ea"/>
              <a:sym typeface="+mn-ea"/>
            </a:endParaRPr>
          </a:p>
        </p:txBody>
      </p:sp>
      <p:sp>
        <p:nvSpPr>
          <p:cNvPr id="1049524"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6"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患者家庭经济状况：了解患者的经济状况评估患者是否有足够的经济支持来应对治疗和康复过程中的费用。</a:t>
            </a:r>
            <a:endParaRPr lang="zh-CN" altLang="en-US" sz="1200" spc="150">
              <a:solidFill>
                <a:schemeClr val="tx1">
                  <a:lumMod val="85000"/>
                  <a:lumOff val="15000"/>
                </a:schemeClr>
              </a:solidFill>
              <a:latin typeface="+mn-ea"/>
              <a:sym typeface="+mn-ea"/>
            </a:endParaRPr>
          </a:p>
        </p:txBody>
      </p:sp>
      <p:sp>
        <p:nvSpPr>
          <p:cNvPr id="10495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2"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4"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患者家庭居住环境：评估患者的居住环境是否安全、舒适、方便是否有利于患者的康复。</a:t>
            </a:r>
            <a:endParaRPr lang="zh-CN" altLang="en-US" sz="1200" spc="150">
              <a:solidFill>
                <a:schemeClr val="tx1">
                  <a:lumMod val="85000"/>
                  <a:lumOff val="15000"/>
                </a:schemeClr>
              </a:solidFill>
              <a:latin typeface="+mn-ea"/>
              <a:sym typeface="+mn-ea"/>
            </a:endParaRPr>
          </a:p>
        </p:txBody>
      </p:sp>
      <p:sp>
        <p:nvSpPr>
          <p:cNvPr id="1049536"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8"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0"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患者家庭成员对胆囊结石的认识：了解家庭成员对胆囊结石的认知程度评估家庭成员是否能够理解和支持患者的治疗和护理。</a:t>
            </a:r>
            <a:endParaRPr lang="zh-CN" altLang="en-US" sz="1200" spc="150">
              <a:solidFill>
                <a:schemeClr val="tx1">
                  <a:lumMod val="85000"/>
                  <a:lumOff val="15000"/>
                </a:schemeClr>
              </a:solidFill>
              <a:latin typeface="+mn-ea"/>
              <a:sym typeface="+mn-ea"/>
            </a:endParaRPr>
          </a:p>
        </p:txBody>
      </p:sp>
      <p:sp>
        <p:nvSpPr>
          <p:cNvPr id="1049542"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78" name="标题 2"/>
          <p:cNvSpPr>
            <a:spLocks noGrp="1"/>
          </p:cNvSpPr>
          <p:nvPr>
            <p:ph type="title" idx="9"/>
            <p:custDataLst>
              <p:tags r:id="rId2"/>
            </p:custDataLst>
          </p:nvPr>
        </p:nvSpPr>
        <p:spPr/>
        <p:txBody>
          <a:bodyPr>
            <a:normAutofit fontScale="90000"/>
          </a:bodyPr>
          <a:lstStyle/>
          <a:p>
            <a:r>
              <a:rPr lang="zh-CN" altLang="en-US"/>
              <a:t>胆囊结石的护理措施</a:t>
            </a:r>
            <a:endParaRPr lang="zh-CN" altLang="en-US"/>
          </a:p>
        </p:txBody>
      </p:sp>
      <p:sp>
        <p:nvSpPr>
          <p:cNvPr id="1049580" name="文本占位符 3"/>
          <p:cNvSpPr>
            <a:spLocks noGrp="1"/>
          </p:cNvSpPr>
          <p:nvPr>
            <p:ph type="body" idx="8"/>
            <p:custDataLst>
              <p:tags r:id="rId3"/>
            </p:custDataLst>
          </p:nvPr>
        </p:nvSpPr>
        <p:spPr/>
        <p:txBody>
          <a:bodyPr>
            <a:normAutofit/>
          </a:bodyPr>
          <a:lstStyle/>
          <a:p>
            <a:r>
              <a:rPr lang="zh-CN" altLang="en-US"/>
              <a:t>PRT FOUR</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https://d.book118.com/278140035047006025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8"/>
  <p:tag name="KSO_WM_UNIT_INDEX" val="8"/>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9"/>
  <p:tag name="KSO_WM_UNIT_INDEX" val="9"/>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10"/>
  <p:tag name="KSO_WM_UNIT_INDEX" val="10"/>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p:tag name="KSO_WM_UNIT_TYPE" val="a"/>
  <p:tag name="KSO_WM_UNIT_VALUE" val="10"/>
</p:tagLst>
</file>

<file path=ppt/tags/tag9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5.xml><?xml version="1.0" encoding="utf-8"?>
<p:tagLst xmlns:p="http://schemas.openxmlformats.org/presentationml/2006/main">
  <p:tag name="KSO_WM_BEAUTIFY_FLAG" val="#wm#"/>
  <p:tag name="KSO_WM_SLIDE_CONTENT_AREA" val="{&quot;left&quot;:&quot;82.85&quot;,&quot;top&quot;:&quot;134.25&quot;,&quot;width&quot;:&quot;522.85&quot;,&quot;height&quot;:&quot;252.35&quot;}"/>
  <p:tag name="KSO_WM_SLIDE_ID" val="custom2023031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3"/>
  <p:tag name="KSO_WM_UNIT_INDEX" val="1_1_3"/>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2"/>
  <p:tag name="KSO_WM_UNIT_INDEX" val="1_1_2"/>
  <p:tag name="KSO_WM_UNIT_LAYERLEVEL" val="1_1_1"/>
  <p:tag name="KSO_WM_UNIT_PRESET_TEXT" val="Part One"/>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1_1"/>
  <p:tag name="KSO_WM_UNIT_INDEX" val="1_1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3"/>
  <p:tag name="KSO_WM_UNIT_INDEX" val="1_2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1"/>
  <p:tag name="KSO_WM_UNIT_INDEX" val="1_2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2"/>
  <p:tag name="KSO_WM_UNIT_INDEX" val="1_2_2"/>
  <p:tag name="KSO_WM_UNIT_LAYERLEVEL" val="1_1_1"/>
  <p:tag name="KSO_WM_UNIT_PRESET_TEXT" val="Part Two"/>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2_1"/>
  <p:tag name="KSO_WM_UNIT_INDEX" val="1_2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2"/>
  <p:tag name="KSO_WM_UNIT_INDEX" val="1_3_2"/>
  <p:tag name="KSO_WM_UNIT_LAYERLEVEL" val="1_1_1"/>
  <p:tag name="KSO_WM_UNIT_PRESET_TEXT" val="Part Three"/>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3_1"/>
  <p:tag name="KSO_WM_UNIT_INDEX" val="1_3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3"/>
  <p:tag name="KSO_WM_UNIT_INDEX" val="1_3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3"/>
  <p:tag name="KSO_WM_UNIT_INDEX" val="1_4_3"/>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2"/>
  <p:tag name="KSO_WM_UNIT_INDEX" val="1_4_2"/>
  <p:tag name="KSO_WM_UNIT_LAYERLEVEL" val="1_1_1"/>
  <p:tag name="KSO_WM_UNIT_PRESET_TEXT" val="Part Four"/>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4_1"/>
  <p:tag name="KSO_WM_UNIT_INDEX" val="1_4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1"/>
  <p:tag name="KSO_WM_UNIT_INDEX" val="1_5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3"/>
  <p:tag name="KSO_WM_UNIT_INDEX" val="1_5_3"/>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2"/>
  <p:tag name="KSO_WM_UNIT_INDEX" val="1_5_2"/>
  <p:tag name="KSO_WM_UNIT_LAYERLEVEL" val="1_1_1"/>
  <p:tag name="KSO_WM_UNIT_PRESET_TEXT" val="Part Five"/>
  <p:tag name="KSO_WM_UNIT_SUBTYPE" val="d"/>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5_1"/>
  <p:tag name="KSO_WM_UNIT_INDEX" val="1_5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1"/>
  <p:tag name="KSO_WM_UNIT_INDEX" val="1_6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2"/>
  <p:tag name="KSO_WM_UNIT_INDEX" val="1_6_2"/>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6_1"/>
  <p:tag name="KSO_WM_UNIT_INDEX" val="1_6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3"/>
  <p:tag name="KSO_WM_UNIT_INDEX" val="1_6_3"/>
  <p:tag name="KSO_WM_UNIT_LAYERLEVEL" val="1_1_1"/>
  <p:tag name="KSO_WM_UNIT_TYPE" val="l_h_i"/>
</p:tagLst>
</file>

<file path=ppt/tags/tag131.xml><?xml version="1.0" encoding="utf-8"?>
<p:tagLst xmlns:p="http://schemas.openxmlformats.org/presentationml/2006/main">
  <p:tag name="KSO_WM_BEAUTIFY_FLAG" val="#wm#"/>
  <p:tag name="KSO_WM_DIAGRAM_GROUP_CODE" val="l1-1"/>
  <p:tag name="KSO_WM_SLIDE_DIAGTYPE" val="l"/>
  <p:tag name="KSO_WM_SLIDE_ID" val="custom20230313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ONE"/>
  <p:tag name="KSO_WM_UNIT_TYPE" val="e"/>
  <p:tag name="KSO_WM_UNIT_VALUE" val="6"/>
</p:tagLst>
</file>

<file path=ppt/tags/tag134.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WO"/>
  <p:tag name="KSO_WM_UNIT_TYPE" val="e"/>
  <p:tag name="KSO_WM_UNIT_VALUE" val="6"/>
</p:tagLst>
</file>

<file path=ppt/tags/tag137.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HREE"/>
  <p:tag name="KSO_WM_UNIT_TYPE" val="e"/>
  <p:tag name="KSO_WM_UNIT_VALUE" val="6"/>
</p:tagLst>
</file>

<file path=ppt/tags/tag182.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FOUR"/>
  <p:tag name="KSO_WM_UNIT_TYPE" val="e"/>
  <p:tag name="KSO_WM_UNIT_VALUE" val="6"/>
</p:tagLst>
</file>

<file path=ppt/tags/tag225.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2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3">
      <a:dk1>
        <a:srgbClr val="000000"/>
      </a:dk1>
      <a:lt1>
        <a:srgbClr val="FFFFFF"/>
      </a:lt1>
      <a:dk2>
        <a:srgbClr val="690D4D"/>
      </a:dk2>
      <a:lt2>
        <a:srgbClr val="FEF8FC"/>
      </a:lt2>
      <a:accent1>
        <a:srgbClr val="F187CD"/>
      </a:accent1>
      <a:accent2>
        <a:srgbClr val="DC95D4"/>
      </a:accent2>
      <a:accent3>
        <a:srgbClr val="C7A3DB"/>
      </a:accent3>
      <a:accent4>
        <a:srgbClr val="B1B1E3"/>
      </a:accent4>
      <a:accent5>
        <a:srgbClr val="9CBFEA"/>
      </a:accent5>
      <a:accent6>
        <a:srgbClr val="87CDF1"/>
      </a:accent6>
      <a:hlink>
        <a:srgbClr val="0563C1"/>
      </a:hlink>
      <a:folHlink>
        <a:srgbClr val="954F72"/>
      </a:folHlink>
    </a:clrScheme>
    <a:fontScheme name="自定义 95">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 Normal</vt:lpstr>
      <vt:lpstr>MiSans</vt:lpstr>
      <vt:lpstr>Wingdings</vt:lpstr>
      <vt:lpstr>微软雅黑</vt:lpstr>
      <vt:lpstr>Office Theme</vt:lpstr>
      <vt:lpstr>胆囊结石的护理查房</vt:lpstr>
      <vt:lpstr>目录</vt:lpstr>
      <vt:lpstr>添加章节标题</vt:lpstr>
      <vt:lpstr>胆囊结石概述</vt:lpstr>
      <vt:lpstr>定义与分类</vt:lpstr>
      <vt:lpstr>发病机制</vt:lpstr>
      <vt:lpstr>临床表现</vt:lpstr>
      <vt:lpstr>诊断与鉴别诊断</vt:lpstr>
      <vt:lpstr>胆囊结石的护理评估</vt:lpstr>
      <vt:lpstr>患者一般情况评估</vt:lpstr>
      <vt:lpstr>患者病情状况评估</vt:lpstr>
      <vt:lpstr>患者认知情况评估</vt:lpstr>
      <vt:lpstr>患者家庭支持情况评估</vt:lpstr>
      <vt:lpstr>胆囊结石的护理措施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2024-09-01T23:05:42.556</cp:lastPrinted>
  <dcterms:created xsi:type="dcterms:W3CDTF">2024-09-01T15:05:42Z</dcterms:created>
  <dcterms:modified xsi:type="dcterms:W3CDTF">2024-09-01T15:05:45Z</dcterms:modified>
</cp:coreProperties>
</file>