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8855B-8AFA-4FE4-B68C-E9AFB760A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66046-2950-46E8-B1D1-325B556A8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FE51-C4B6-46C3-8FAD-652010C73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CE3BA-0DCC-4AC2-AB02-2B29B709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0B97A-AF6F-4E72-9794-6C39908D5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2DF250-4DA6-4890-96A7-9B883BEF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A1031-12D3-4B7B-9A60-DFD509310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7A05A4-8DB0-40F2-8CE8-EC38FD74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A640C-B19E-417B-A2F6-80E596398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603B8-6021-427A-A4C9-FC81AF005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4EEE2-8CAD-42DA-B46F-8715300BE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41020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膝关节损伤护理查房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膝关节损伤康复训练指导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膝关节损伤患者健康教育及随访计划制定与实施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膝关节损伤概述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膝关节损伤是指由于外力或长期劳损导致的膝关节结构和功能受损。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根据损伤部位和性质，膝关节损伤可分为韧带损伤、半月板损伤、软骨损伤等。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膝关节损伤的主要原因是外伤，如跌倒、扭伤、车祸等。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年龄、性别、遗传、环境因素等也可能增加膝关节损伤的风险。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膝关节损伤患者可能出现疼痛、肿胀、活动受限等症状。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医生通过询问病史、体格检查和影像学检查（如X光、MRI等）来确诊膝关节损伤。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膝关节损伤护理评估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评估患者疼痛的具体部位，如膝关节内外侧、上下楼疼痛等。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了解疼痛是钝痛、锐痛还是其他性质的疼痛。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使用疼痛评分量表（如VAS评分）对患者疼痛程度进行评估。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评估患者膝关节的屈伸范围，了解是否存在关节僵硬或活动受限。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52" r="95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关节活动度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检查膝关节周围肌肉的力量，如股四头肌、腘绳肌等。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观察患者行走时的平衡和协调性，判断是否存在因疼痛导致的步态异常。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平衡和协调性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了解患者是否存在因膝关节损伤导致的焦虑、抑郁等心理问题。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评估患者对疼痛的应对方式，如是否积极采取治疗措施、是否配合康复训练等。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膝关节损伤护理措施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根据患者情况，遵医嘱给予适当的药物，如非甾体消炎药、镇痛药等，以缓解疼痛。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采用冷敷、热敷、电疗等物理治疗方法，促进局部血液循环，缓解疼痛。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疼痛缓解护理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40" b="289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41" b="80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731" b="247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功能康复护理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早期康复训练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在疼痛缓解后，尽早进行膝关节功能康复训练，如肌肉收缩训练、关节活动度训练等。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渐进性康复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根据患者恢复情况，逐渐增加康复训练的强度和难度，促进膝关节功能的恢复。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向患者提供正确的康复方法和注意事项，鼓励患者积极参与康复训练。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https://d.book118.com/278141020106006024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2024-08-31T22:40:43.336</cp:lastPrinted>
  <dcterms:created xsi:type="dcterms:W3CDTF">2024-08-31T14:40:43Z</dcterms:created>
  <dcterms:modified xsi:type="dcterms:W3CDTF">2024-08-31T14:40:45Z</dcterms:modified>
</cp:coreProperties>
</file>