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CF956B-3FDC-4606-843C-974B69F69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2B7C89-4D6D-4CAE-A156-713907033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A2EC1C-FD16-4508-8E79-DDAD92AAB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E178D1-DDE9-4BAB-B8CD-CA120AF47B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D313DC-978C-418A-897C-A2F623EFD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65D7AA-65ED-4BA3-B09C-ADFCDF858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113B95-4B64-49E7-AE8D-C00A74CDC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2D82DA-3A9F-4A4B-892A-8DF65CEE9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03C19C-385E-490A-9C5C-D9B4A44B3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33946-46EB-423E-B193-2551CFF79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01245B-A505-4188-A78E-4100F6618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1410650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普外科护士长护理述职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护理问题与改进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作为护士长，首要职责是确保病人安全，提供舒适的医疗环境。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确保病人安全与舒适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根据病人病情和医疗要求，制定个性化的护理计划。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对团队进行培训和指导，提升团队护理技能和服务水平。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培训与指导护理团队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定期进行质量检查，发现问题及时整改，持续改进护理服务质量。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质量监控与改进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护理职责与目标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82" r="1948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目前护理团队共有XX名护士。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团队规模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团队成员均具备丰富的护理经验和专业资质。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资质与经验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根据护士的特长和经验，合理分工，团队协作，提高工作效率。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分工与协作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鼓励团队成员参加培训，提升个人技能，为团队发展注入活力。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培训与发展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护理团队介绍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加强培训和演练，提高团队应急处理能力；合理安排人力资源，减轻工作压力。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关注病人安全，提供优质的护理服务。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处理复杂病情和紧急状况，应对高强度的工作压力。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护理工作重点与难点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护理实践与成果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确保每位患者得到正确的身份标识，减少医疗差错。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患者识别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对患者的病情和自身认知情况进行全面评估，制定个性化的安全护理方案。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加强患者坠床、跌倒等安全风险的预防，提高患者及家属的安全意识。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患者安全管理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护理流程优化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通过分析和改进护理流程，提高工作效率和护理质量。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定期培训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组织护士参加专业培训，提高护理技能和服务水平。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建立护理质量监控体系，定期评估护理效果，持续改进护理质量。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积极引进先进的护理技术和设备，提高护理效果和患者舒适度。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引入新技术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鼓励护士在护理实践中进行创新，优化现有护理工作模式。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创新实践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利用信息化手段提高护理工作效率，如电子病历、移动护理等。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信息化应用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护理技术创新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服务态度改善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强化护士服务意识和态度，确保患者得到温馨、专业的护理服务。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定期调查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定期开展患者满意度调查，针对问题进行整改和提升。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加强护士沟通技巧的培训，提高患者沟通满意度。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24" r="16724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患者满意度提升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https://d.book118.com/278141065002006034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2024-09-12T04:13:22.818</cp:lastPrinted>
  <dcterms:created xsi:type="dcterms:W3CDTF">2024-09-11T20:13:22Z</dcterms:created>
  <dcterms:modified xsi:type="dcterms:W3CDTF">2024-09-11T20:13:24Z</dcterms:modified>
</cp:coreProperties>
</file>