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344E3-E88D-486D-9B4E-DDA424364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B23DC-F5BC-4CD8-A8FC-ACDFF926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61A66-C8D4-4BCA-B8FA-7E56678B1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EF7B4-47F2-41C2-8D87-3C7A448C4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4EF9C-3400-4F98-9937-A25684A3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AA080-C99A-4EBD-870D-489E19CC2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5C7E7-6709-457F-A9F4-D60027C0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D6467-4F0A-4834-B27C-CE313090D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929B8-E8E1-45C9-B8C7-12F3DE5F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C3D28-C645-4D4D-8B9A-FEED0C31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05125-38E2-475A-BD89-6474BA665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" name="VCG21137462054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54" name="图片 53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52" name="VCG211374620543" descr="图片包含 地图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1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6" name="VCG41N156437283" descr="图片包含 游戏机, 停止, 食物&#10;&#10;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9" name="图片 8" descr="图片包含 地图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8" name="图片 7" descr="图片包含 地图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7" name="图片 6" descr="图片包含 地图&#10;&#10;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7" name="图片 6" descr="图片包含 地图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41" name="图片 40" descr="图片包含 地图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图片 5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52" name="图片 51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51" name="图片 50" descr="图片包含 地图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46" name="图片 45" descr="图片包含 地图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1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33" name="图片 32" descr="图片包含 游戏机, 停止, 食物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4" name="图片 23" descr="图片包含 地图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5" name="图片 24" descr="图片包含 地图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5" name="图片 24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3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2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8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图片 37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36" name="图片 35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图片 35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38" name="图片 37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4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5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7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VCG21137462054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9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地图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8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41101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中国民间刺绣精品展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" name="任意多边形: 形状 11"/>
          <p:cNvSpPr/>
          <p:nvPr>
            <p:custDataLst>
              <p:tags r:id="rId4"/>
            </p:custDataLst>
          </p:nvPr>
        </p:nvSpPr>
        <p:spPr>
          <a:xfrm>
            <a:off x="11988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15347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" name="序号"/>
          <p:cNvSpPr txBox="1"/>
          <p:nvPr>
            <p:custDataLst>
              <p:tags r:id="rId6"/>
            </p:custDataLst>
          </p:nvPr>
        </p:nvSpPr>
        <p:spPr>
          <a:xfrm>
            <a:off x="15244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标题"/>
          <p:cNvSpPr txBox="1"/>
          <p:nvPr>
            <p:custDataLst>
              <p:tags r:id="rId7"/>
            </p:custDataLst>
          </p:nvPr>
        </p:nvSpPr>
        <p:spPr>
          <a:xfrm>
            <a:off x="12503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展览概述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11"/>
          <p:cNvSpPr/>
          <p:nvPr>
            <p:custDataLst>
              <p:tags r:id="rId8"/>
            </p:custDataLst>
          </p:nvPr>
        </p:nvSpPr>
        <p:spPr>
          <a:xfrm>
            <a:off x="635190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668782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1" name="序号"/>
          <p:cNvSpPr txBox="1"/>
          <p:nvPr>
            <p:custDataLst>
              <p:tags r:id="rId10"/>
            </p:custDataLst>
          </p:nvPr>
        </p:nvSpPr>
        <p:spPr>
          <a:xfrm>
            <a:off x="669017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5" name="标题"/>
          <p:cNvSpPr txBox="1"/>
          <p:nvPr>
            <p:custDataLst>
              <p:tags r:id="rId11"/>
            </p:custDataLst>
          </p:nvPr>
        </p:nvSpPr>
        <p:spPr>
          <a:xfrm>
            <a:off x="640334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展览特色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7" name="任意多边形: 形状 11"/>
          <p:cNvSpPr/>
          <p:nvPr>
            <p:custDataLst>
              <p:tags r:id="rId12"/>
            </p:custDataLst>
          </p:nvPr>
        </p:nvSpPr>
        <p:spPr>
          <a:xfrm>
            <a:off x="291655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8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325247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9" name="序号"/>
          <p:cNvSpPr txBox="1"/>
          <p:nvPr>
            <p:custDataLst>
              <p:tags r:id="rId14"/>
            </p:custDataLst>
          </p:nvPr>
        </p:nvSpPr>
        <p:spPr>
          <a:xfrm>
            <a:off x="325482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0" name="标题"/>
          <p:cNvSpPr txBox="1"/>
          <p:nvPr>
            <p:custDataLst>
              <p:tags r:id="rId15"/>
            </p:custDataLst>
          </p:nvPr>
        </p:nvSpPr>
        <p:spPr>
          <a:xfrm>
            <a:off x="296799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展品介绍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2" name="任意多边形: 形状 11"/>
          <p:cNvSpPr/>
          <p:nvPr>
            <p:custDataLst>
              <p:tags r:id="rId16"/>
            </p:custDataLst>
          </p:nvPr>
        </p:nvSpPr>
        <p:spPr>
          <a:xfrm>
            <a:off x="463423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3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497014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4" name="序号"/>
          <p:cNvSpPr txBox="1"/>
          <p:nvPr>
            <p:custDataLst>
              <p:tags r:id="rId18"/>
            </p:custDataLst>
          </p:nvPr>
        </p:nvSpPr>
        <p:spPr>
          <a:xfrm>
            <a:off x="497250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5" name="标题"/>
          <p:cNvSpPr txBox="1"/>
          <p:nvPr>
            <p:custDataLst>
              <p:tags r:id="rId19"/>
            </p:custDataLst>
          </p:nvPr>
        </p:nvSpPr>
        <p:spPr>
          <a:xfrm>
            <a:off x="468566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刺绣技艺传承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7" name="任意多边形: 形状 11"/>
          <p:cNvSpPr/>
          <p:nvPr>
            <p:custDataLst>
              <p:tags r:id="rId20"/>
            </p:custDataLst>
          </p:nvPr>
        </p:nvSpPr>
        <p:spPr>
          <a:xfrm>
            <a:off x="80695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8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84054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9" name="序号"/>
          <p:cNvSpPr txBox="1"/>
          <p:nvPr>
            <p:custDataLst>
              <p:tags r:id="rId22"/>
            </p:custDataLst>
          </p:nvPr>
        </p:nvSpPr>
        <p:spPr>
          <a:xfrm>
            <a:off x="84078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60" name="标题"/>
          <p:cNvSpPr txBox="1"/>
          <p:nvPr>
            <p:custDataLst>
              <p:tags r:id="rId23"/>
            </p:custDataLst>
          </p:nvPr>
        </p:nvSpPr>
        <p:spPr>
          <a:xfrm>
            <a:off x="81210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观众反馈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展览概述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展览背景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展览地点：中国美术馆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展览主题：中国民间刺绣精品展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展览时间：2023年5月1日至2023年5月31日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展览目的：展示中国民间刺绣艺术的魅力，传承和弘扬中国传统文化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展览目的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展示中国民间刺绣艺术的魅力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传承和保护中国传统文化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促进文化交流与合作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提高公众对刺绣艺术的认识和欣赏水平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展览时间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展览内容：展示中国民间刺绣精品，包括苏绣、湘绣、粤绣、蜀绣等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展览目的：弘扬中国传统文化，推广民间刺绣艺术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展览时间：2023年5月1日至2023年5月31日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展览地点：中国美术馆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展览地点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中国美术馆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北京国际会议中心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上海世博会中国馆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广州国际会展中心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深圳会展中心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成都世纪城新国际会展中心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展品介绍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刺绣种类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湘绣：以色彩丰富、图案生动著称，代表作有《虎啸山林》、《龙凤呈祥》等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苏绣：以精细、雅致著称，代表作有《牡丹图》、《鸳鸯戏水》等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粤绣：以金碧辉煌、富丽堂皇著称，代表作有《百鸟朝凤》、《龙凤呈祥》等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蜀绣：以古朴典雅、色彩沉稳著称，代表作有《熊猫》、《荷花》等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刺绣技法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苏绣：以精细见长，色彩丰富，图案精美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湘绣：以写实为主，色彩鲜艳，立体感强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粤绣：以细腻著称，色彩淡雅，图案秀丽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蜀绣：以粗犷豪放著称，色彩浓烈，图案夸张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刺绣图案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龙凤呈祥：象征吉祥如意，寓意美好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花鸟鱼虫：描绘自然美景，展现生机盎然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山水风景：展现祖国大好河山，抒发爱国情怀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福禄寿喜：寓意长寿、富贵、喜庆、平安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刺绣材料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针法：运用多种针法，如平针、绣针、长短针等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丝线：采用优质真丝，色泽鲜艳，手感柔软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布料：选用上等棉布，质地紧密，吸湿透气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色彩：运用丰富的色彩，如红、绿、蓝、金、银等，形成独特的视觉效果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刺绣技艺传承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刺绣历史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起源：中国刺绣起源于远古时期，已有数千年的历史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发展：从最初的简单线条到复杂的图案，刺绣技艺不断发展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特点：色彩丰富，图案精美，具有很高的艺术价值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传承：刺绣技艺在中国民间代代相传，至今仍保持着旺盛的生命力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https://d.book118.com/278141101047006024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5*l_h_i*1_1_1"/>
  <p:tag name="KSO_WM_UNIT_INDEX" val="1_1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5*l_h_i*1_1_3"/>
  <p:tag name="KSO_WM_UNIT_INDEX" val="1_1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5*l_h_i*1_4_1"/>
  <p:tag name="KSO_WM_UNIT_INDEX" val="1_4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5*l_h_i*1_4_3"/>
  <p:tag name="KSO_WM_UNIT_INDEX" val="1_4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5*l_h_i*1_2_1"/>
  <p:tag name="KSO_WM_UNIT_INDEX" val="1_2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5*l_h_i*1_2_3"/>
  <p:tag name="KSO_WM_UNIT_INDEX" val="1_2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5*l_h_i*1_3_1"/>
  <p:tag name="KSO_WM_UNIT_INDEX" val="1_3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5*l_h_i*1_3_3"/>
  <p:tag name="KSO_WM_UNIT_INDEX" val="1_3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5*l_h_i*1_5_1"/>
  <p:tag name="KSO_WM_UNIT_INDEX" val="1_5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TEMPLATE_CATEGORY" val="custom"/>
  <p:tag name="KSO_WM_TEMPLATE_INDEX" val="2023025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9.xml><?xml version="1.0" encoding="utf-8"?>
<p:tagLst xmlns:p="http://schemas.openxmlformats.org/presentationml/2006/main">
  <p:tag name="KSO_WM_TEMPLATE_CATEGORY" val="custom"/>
  <p:tag name="KSO_WM_TEMPLATE_INDEX" val="2023025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3.xml><?xml version="1.0" encoding="utf-8"?>
<p:tagLst xmlns:p="http://schemas.openxmlformats.org/presentationml/2006/main">
  <p:tag name="KSO_WM_TEMPLATE_CATEGORY" val="custom"/>
  <p:tag name="KSO_WM_TEMPLATE_INDEX" val="20230253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宋体</vt:lpstr>
      <vt:lpstr>Office Theme</vt:lpstr>
      <vt:lpstr>中国民间刺绣精品展</vt:lpstr>
      <vt:lpstr>目录</vt:lpstr>
      <vt:lpstr>展览概述</vt:lpstr>
      <vt:lpstr>展览背景</vt:lpstr>
      <vt:lpstr>展览目的</vt:lpstr>
      <vt:lpstr>展览时间</vt:lpstr>
      <vt:lpstr>展览地点</vt:lpstr>
      <vt:lpstr>展品介绍</vt:lpstr>
      <vt:lpstr>刺绣种类</vt:lpstr>
      <vt:lpstr>刺绣技法</vt:lpstr>
      <vt:lpstr>刺绣图案</vt:lpstr>
      <vt:lpstr>刺绣材料</vt:lpstr>
      <vt:lpstr>刺绣技艺传承</vt:lpstr>
      <vt:lpstr>刺绣历史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2024-08-31T10:56:39.294</cp:lastPrinted>
  <dcterms:created xsi:type="dcterms:W3CDTF">2024-08-31T02:56:39Z</dcterms:created>
  <dcterms:modified xsi:type="dcterms:W3CDTF">2024-08-31T02:56:42Z</dcterms:modified>
</cp:coreProperties>
</file>