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4773D-A4C0-4118-873C-DC7FA25DF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31239-0B23-4A83-99B2-D2DF56512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3A1C6-2CE8-4ED2-8B7F-43011D363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79D49-5EEE-430E-8FD1-6989CF302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C5DF6-7202-4EA0-BD58-B9BD25C07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63C4AC-C191-444A-A745-2EC3A215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6E302E-A281-400E-B008-18B26FA8F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C61A2-D36F-4EE9-BF33-8A2A4D2C2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EFAC7-E467-4051-A857-0BC31EFB3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817C2-88E1-4202-A93D-B93F37E9D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1CF9C-8535-4403-9B4D-D65DE400A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4204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北美128个护理诊断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北美128个护理诊断概述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护理诊断是护理程序的重要组成部分，是护士对病人健康问题的专业判断和决策的基础。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北美护理协会（American Nurses Association, ANA）在1985年首次发布了128个护理诊断，为护理实践提供了统一的术语和标准化的概念框架。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随着护理实践的发展和人们对健康需求的多样化，护理诊断的需求日益凸显。北美护理协会在1980年代初期开始着手制定统一的护理诊断分类体系，经过多年的研究和讨论，最终于1985年发布了128个护理诊断。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护理学的不断进步，护理诊断也在不断发展和完善。北美护理协会定期对护理诊断进行修订和更新，以适应临床实践的变化和新的研究成果。目前，最新的版本是2018年发布的《北美护理诊断分类体系（3rd Edition）》，其中包含了300多个护理诊断。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北美128个护理诊断的起源与发展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北美128个护理诊断概述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护理诊断是护理人员对个体、家庭、社区对现存的或潜在的健康问题的反应进行判断，并考虑其可能的原因和相关因素，是护士执行护理活动的指导思想。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北美护理协会将护理诊断分为三类，包括健康促进、预防和应对、健康恢复。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护理诊断的标准包括三个主要方面，即诊断名称、诊断定义和诊断依据。诊断名称是对护理问题的简短描述，诊断定义是对问题的详细描述，诊断依据则是用于支持诊断的证据。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准确评估患者的健康状况并做出相应的护理诊断，需要使用各种评估工具，如体格检查、实验室检查、影像学检查等。此外，还需要根据患者的具体情况选择合适的评估工具，如老年患者常用的功能评估量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诊断标准与评估工具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常见护理诊断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疼痛护理诊断是针对患者疼痛症状的评估和干预措施。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疼痛护理诊断旨在评估患者的疼痛程度、性质和原因，并采取相应的护理措施，如药物治疗、物理治疗和心理支持等，以缓解患者的疼痛症状。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营养护理诊断是针对患者营养状况的评估和干预措施。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营养护理诊断旨在评估患者的营养状况、饮食习惯和摄入量，并根据患者的具体情况制定个性化的营养计划，包括饮食指导、营养补充和饮食调整等，以改善患者的营养状况。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心理护理诊断是针对患者心理状况的评估和干预措施。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心理护理诊断旨在评估患者的心理状态、情绪和认知能力，并采取相应的护理措施，如心理疏导、认知行为疗法和支持性心理治疗等，以改善患者的心理状况，提高其应对能力和生活质量。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https://d.book118.com/278142042010006050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2024-09-29T14:43:02.068</cp:lastPrinted>
  <dcterms:created xsi:type="dcterms:W3CDTF">2024-09-29T06:43:02Z</dcterms:created>
  <dcterms:modified xsi:type="dcterms:W3CDTF">2024-09-29T06:43:03Z</dcterms:modified>
</cp:coreProperties>
</file>