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18EC84-BB46-4B1F-9F18-B87C03A98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F6890-AB2F-4B7C-BB1D-8ADDC54F4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F147D0-FEF2-466F-B4A1-505536A08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2CDB5A-D1A1-4A92-8369-57D10DD82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AF4A19-6EC6-49E1-9DF5-845F4FC40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E9084F-F142-4239-99FF-97BBA2757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E197B2-A53A-4B22-92CA-B26C23DF6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7297DA-442E-482E-9994-CF7BC1FFF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7B5278-BC11-4177-AB3D-A8B319814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054315-7788-4B0A-A812-53D502E6D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02711-0773-4F17-A549-F69FDF6C4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14205603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职业技能鉴定考务管理课件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汇报时间：2024-02-01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考务管理概述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职业技能鉴定概述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考务管理的组织与实施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考生管理与服务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成绩管理与证书发放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质量监控与持续改进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考务管理概述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考务管理是指对职业技能鉴定考试过程中的各项事务进行计划、组织、指挥、协调、控制和监督等一系列活动，以确保考试的顺利进行和结果的公正性、科学性。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考务管理是职业技能鉴定工作的重要组成部分，其管理水平直接影响到鉴定结果的质量和公信力，对于保障职业技能鉴定工作的顺利开展具有重要意义。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考务管理的定义与重要性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考务管理随着职业技能鉴定工作的发展而逐步建立和完善，经历了从无到有、从简单到复杂、从粗放到精细的发展历程。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随着职业技能鉴定工作的不断深入和发展，考务管理也在不断探索和创新，逐步形成了具有中国特色的职业技能鉴定考务管理体系。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考务管理的历史与发展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考务管理应确保每个考生都在相同的条件下参加考试，避免任何形式的歧视和不公平现象。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公平公正原则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考务管理应遵循科学规范的原则，确保考试内容、标准、方法和程序的科学性和规范性。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科学规范原则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考务管理应确保考试过程的安全性和保密性，防止泄题、作弊等违规行为的发生。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安全保密原则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考务管理应追求高效便捷的目标，提高考试工作的效率和质量，为考生提供优质的服务。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高效便捷原则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19129" r="19129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考务管理的基本原则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职业技能鉴定概述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职业技能鉴定是一项基于职业技能标准的考核活动，旨在对个体在特定职业领域所具备的技能水平进行科学、客观、公正的评价和认证。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通过职业技能鉴定，可以衡量个体在职业技能方面的掌握程度和应用能力，为其提供相应的职业资格证书或技能等级证书，促进其职业发展和提高就业竞争力。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职业技能鉴定的定义与目的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根据不同的职业领域和技能要求，职业技能鉴定可分为多个种类，如机械制造、电子信息、建筑工程、服务业等。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职业技能鉴定一般分为初级、中级、高级三个等级，对应不同的技能水平和要求。部分职业领域还设有技师、高级技师等更高等级的鉴定。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职业技能鉴定的种类与等级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鉴定标准是进行职业技能鉴定的基础和依据，由国家或行业主管部门制定并发布。标准包括了职业概述、基本要求、工作要求、比重表等内容，详细规定了各等级职业技能鉴定所需达到的技能水平、知识要求和考核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鉴定要求参加鉴定的个体具备相应的申报条件，如年龄、学历、工作经验等。同时，要求鉴定过程严格遵循鉴定标准，确保鉴定结果的客观、公正和有效性。参加鉴定的个体需要掌握相应的职业技能和知识，能够独立完成工作任务并解决实际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职业技能鉴定的标准与要求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考务管理的组织与实施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设立专门的考务管理机构，负责职业技能鉴定考试的组织、协调和监督工作。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考务管理机构应明确各级职责，建立健全工作责任制，确保考试工作的顺利进行。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加强对考务管理人员的培训，提高其业务水平和管理能力。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考务管理机构的设置与职责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考试计划与安排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制定详细的考试计划，包括考试科目、时间、地点、考生人数等，确保考试有序进行。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合理安排考试资源，如考场、设备、监考人员等，确保考试环境良好。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建立健全考试信息发布制度，及时、准确地向考生和社会公布考试信息。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严格选拔监考人员，确保其具备监考资格和条件，熟悉监考业务。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加强考场管理，维护考场秩序，防止作弊行为的发生。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建立巡考制度，对考试过程进行巡视和监督，确保考试的公正、公平。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考试监考与巡考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2" b="79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8375" r="183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加强试卷保密工作，确保试卷在命制、印刷、运输、保管等环节的安全。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建立考试安全应急预案，有效应对突发事件，确保考试安全。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加强对考试环境的安全检查，消除安全隐患，确保考生和考试工作人员的人身安全。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考试安全与保密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https://d.book118.com/278142056034006043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2024-09-22T18:06:54.868</cp:lastPrinted>
  <dcterms:created xsi:type="dcterms:W3CDTF">2024-09-22T10:06:54Z</dcterms:created>
  <dcterms:modified xsi:type="dcterms:W3CDTF">2024-09-22T10:06:57Z</dcterms:modified>
</cp:coreProperties>
</file>