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C27C2-93F6-47A6-97DC-B265831BC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A00B8-6F17-4C25-BF9D-84810BA68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38D0C-5E3E-41C7-93CC-EB611A1D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8AFC3-B5D2-4EE0-B0E6-C8C56A544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00D0C1-B98B-4E48-BBED-89DD5BA3F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F105C-765B-4D64-BE75-A87FE3172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01BC33-5A6C-4683-96F5-33D8651A1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73D2E-2FE2-41B2-B5EB-BABD0225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D8551-01A8-4B1F-A8B7-C065C0042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CD483-EEA3-4B67-97AF-0B7B240C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744EA-1CE9-4443-B8AA-8EB5E08FA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43016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利用信息化技术进行探究式学习教学设计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信息化技术背景下的探究式学习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基于信息化技术探究式学习教学设计策略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信息化技术在探究式学习教学设计中的应用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基于信息化技术探究式学习教学设计实践案例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信息化技术背景下探究式学习教学评价与反思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信息化技术背景下的探究式学习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随着移动互联网的普及，学习者可以随时随地获取学习资源，进行个性化学习。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人工智能、大数据等技术的发展，使得学习资源可以智能推荐、个性化定制，提高学习效果。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社交媒体和在线协作工具的广泛应用，促进了学习者之间的交流和合作，形成了学习共同体。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探究式学习强调学习者在学习过程中的主体地位，注重学习者的自主性和能动性。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6" r="1579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学习者中心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探究式学习以问题为起点，通过问题解决的过程促进学习者对知识的深入理解和应用。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探究式学习鼓励学习者之间的合作和分享，通过协作解决问题、交流思想，促进共同成长。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探究式学习理念与特点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提供即时反馈和评价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信息化技术可以为探究式学习提供即时的反馈和评价，帮助学习者及时了解自己的学习进度和成果，调整学习策略。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提供丰富的学习资源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信息化技术可以为探究式学习提供海量的学习资源，包括文本、图片、视频、音频等多种形式，满足学习者的个性化需求。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构建协作学习环境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通过在线协作工具，信息化技术可以为学习者构建一个实时的、互动的协作学习环境，促进学习者之间的交流和合作。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实现个性化学习路径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利用大数据和人工智能技术，信息化技术可以为每个学习者定制个性化的学习路径，根据学习者的需求和兴趣推荐合适的学习资源。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信息化技术对探究式学习支持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基于信息化技术探究式学习教学设计策略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361" r="23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创设问题情境，激发学生兴趣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创设真实情境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利用信息技术手段，如虚拟现实、多媒体等，创设与学习内容相关的真实情境，使学生身临其境地感受问题的实际背景。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在情境中自然地引出探究问题，引发学生的认知冲突，激发学生的探究欲望。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让学生明确探究的目标和意义，为后续的探究活动指明方向。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利用互联网、数字图书馆等信息化手段，为学生提供文本、图片、视频、音频等多样化的学习资源。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指导学生如何有效地获取、筛选、整理和利用这些资源，培养学生的信息素养和自主学习能力。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引导资源利用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给予学生充分的时间和空间进行自主探究，让学生在探究过程中发现问题、解决问题，形成自己的知识和理解。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鼓励自主探究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提供丰富资源，支持学生自主探究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搭建在线交流平台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利用社交媒体、在线协作工具等信息化手段，为学生搭建一个实时、互动的交流平台。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将学生分成若干小组，鼓励学生在小组内进行分工合作，共同解决探究问题。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鼓励学生在平台上分享自己的探究成果、经验和思考，促进学生之间的互相学习、互相启发。同时，教师也可以通过平台及时了解学生的探究进展和遇到的问题，给予及时的指导和帮助。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搭建交流平台，促进学生协作与分享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信息化技术在探究式学习教学设计中的应用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资源筛选与整合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教师需要对获取的网络资源进行筛选和分类，根据教学目标和学生需求进行整合，形成有针对性的教学资源库。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网络资源获取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教师可以利用搜索引擎、专业网站、学术数据库等获取丰富的网络资源，如文本、图片、视频、音频等，为探究式学习提供多样化的素材。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资源更新与维护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教师需要定期更新教学资源库，确保资源的时效性和准确性，同时做好资源的备份和维护工作。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网络资源获取与整合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视频编辑与制作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教师可以利用视频编辑软件将网络资源中的视频素材进行剪辑、拼接、配音等处理，制作出符合教学需求的视频教程。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教师可以利用虚拟现实技术创建仿真的学习环境，让学生在虚拟场景中进行探究式学习，提高学习的沉浸感和体验感。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多媒体教学课件制作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教师可以利用PPT、Keynote等多媒体制作工具，将教学内容以图文并茂的形式呈现出来，激发学生的学习兴趣和积极性。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https://d.book118.com/278143016027006026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2024-09-03T06:46:57.315</cp:lastPrinted>
  <dcterms:created xsi:type="dcterms:W3CDTF">2024-09-02T22:46:57Z</dcterms:created>
  <dcterms:modified xsi:type="dcterms:W3CDTF">2024-09-02T22:46:59Z</dcterms:modified>
</cp:coreProperties>
</file>