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AF9B8-CD34-49B7-B355-5E42E1AFA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907C2-AF6C-4BD6-9ED6-A5523EE5D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89E28-995E-4D4A-AE84-D9FD4A030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CD5FC-A109-4575-987D-799B3B27D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46B02-186E-4281-8A4A-6E63B26DB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EDC87-7FBE-4A48-B386-0C69EAFD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C937FD-89DB-47AC-9DC8-EE18D9359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76F5D-F830-447D-BAFC-AC9C48E28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0092D-36D8-474A-B571-2F8971A1B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FC8CA-1B95-4946-894C-0BA3D9EDC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FFDBA-9BBC-41B3-8177-DA78FFC77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43075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国标五下解决问题策略课件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国标五下解决问题的概述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解决问题的基本步骤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解决问题的常用策略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解决问题策略的应用场景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解决问题策略的案例分析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如何提高解决问题的能力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国标五下解决问题的概述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国标五下解决问题策略是一种基于国家标准的教学方法和工具，旨在培养学生解决问题的能力。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强调问题解决过程中的思维训练，注重实际问题的解决，注重学生主动性和创新性的培养。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解决问题策略的重要性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提高学生解决问题的能力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通过学习国标五下解决问题策略，学生能够掌握解决问题的方法和技巧，从而更好地应对学习和生活中的各种挑战。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培养创新思维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国标五下解决问题策略鼓励学生从多个角度思考问题，提出创新的解决方案，有助于培养学生的创新思维。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在解决问题过程中，学生需要与同伴合作，共同分析问题、制定方案和实施解决方案，有助于培养学生的团队协作能力。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国标五下解决问题策略起源于20世纪80年代的美国，最初是为了解决实际问题而提出的。随着时间的推移，该方法逐渐发展并被广泛应用于各个领域。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教育改革的推进和教育理念的更新，国标五下解决问题策略不断完善和改进。同时，随着信息技术的发展，越来越多的数字化工具和平台被应用于问题解决过程中，为学生提供了更加丰富的学习资源和更加多样化的学习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解决问题策略的历史与发展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解决问题的基本步骤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明确问题的核心和要求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在解决问题之前，首先要对问题进行深入理解，明确问题的核心和要求，包括问题的背景、条件、目标等。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制定解决问题的步骤和方案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在理解问题的基础上，制定解决问题的步骤和方案，包括确定解题思路、选择合适的方法和工具等。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按照计划执行解决问题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按照制定的计划执行解决问题，包括执行解题步骤、使用工具或方法等。在执行过程中，需要注意细节和准确性，避免出现错误。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对结果进行检查和评估，进行必要的调整和改进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在解决问题后，需要对结果进行检查和评估，确保答案的正确性和合理性。如果发现错误或不足之处，需要进行必要的调整和改进，以提高解决问题的效率和准确性。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解决问题的常用策略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通过将问题拆分成若干个部分，逐一分析并找出解决方案的方法。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分析法是一种常用的解决问题策略，它要求我们将问题分解成若干个部分，然后分别对每个部分进行分析，找出解决方案。这种方法有助于我们深入理解问题，并能够避免遗漏重要的细节。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通过观察和总结大量实例，得出一般性结论的方法。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归纳法是一种通过观察和总结大量实例来得出一般性结论的策略。这种方法可以帮助我们从具体实例中提炼出一般规律，从而更好地理解和解决问题。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从一般性原理出发，推导出具体结论的方法。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演绎法是一种从一般性原理出发，推导出具体结论的策略。这种方法要求我们首先明确问题的基本原理，然后根据这些原理推导出具体的解决方案。演绎法有助于我们确保解决方案的正确性和严密性。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演绎法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通过比较类似事物或情境，寻找解决方案的方法。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法是一种通过比较类似事物或情境来寻找解决方案的策略。这种方法要求我们首先找到与当前问题类似的其他问题，然后从这些类似问题中寻找解决方案。类比法可以帮助我们拓展思路，并找到意想不到的解决方案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类比法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https://d.book118.com/278143075115006026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2024-09-04T04:52:48.204</cp:lastPrinted>
  <dcterms:created xsi:type="dcterms:W3CDTF">2024-09-03T20:52:48Z</dcterms:created>
  <dcterms:modified xsi:type="dcterms:W3CDTF">2024-09-03T20:52:50Z</dcterms:modified>
</cp:coreProperties>
</file>