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70230-4E45-4085-A6EF-88916B023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0434C-8146-400A-AB2B-370238497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02EF4-AD5A-4CCD-812C-C4E23A785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E0729-FFE7-4C39-98F4-DE3E7A2CB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CC998-AA07-4710-87A1-E2D524AA8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927070-78CB-45DC-98B7-8770A878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0C8C8C-FFDC-4BFA-8593-6D234A337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8671B-8416-4584-86EF-78E9F05E5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5AB73-65FD-4EE0-B05D-07ED29839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E1A5D-9EEE-488D-BD8F-E64A48CD2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69303-D35C-4CB4-BE08-673CC99C3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00234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云业务营销困惑和问题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云业务营销概述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云业务营销的困惑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云业务营销的问题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云业务营销的解决方案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云业务营销概述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云业务营销是指利用云计算技术，通过互联网向用户提供虚拟化、弹性化的产品或服务，并实现商业价值的营销方式。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云业务营销具有灵活性、可扩展性、按需付费、数据安全可靠等特点，能够满足企业快速响应市场需求、降低成本、提高效率等需求。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云业务营销的定义与特点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603" b="136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云业务营销的重要性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云业务营销能够降低企业的IT成本，减少硬件和软件的投入，提高资源利用率。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云业务营销能够提高企业的运营效率，通过自动化、智能化的管理方式，减少人工干预，快速响应市场需求。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创新商业模式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云业务营销能够推动企业创新商业模式，提供更加灵活、个性化的服务，满足用户多样化需求，提升企业竞争力。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833" r="4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云业务营销起源于20世纪末的网格计算和软件即服务（SaaS）模式，随着云计算技术的不断发展，逐渐成为企业数字化转型的重要方向。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未来，随着5G、物联网、人工智能等技术的普及和应用，云业务营销将进一步拓展应用场景，实现更加智能化、个性化的服务，为企业创造更大的商业价值。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云业务营销的历史与发展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云业务营销的困惑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评估与选择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在选择云服务供应商时，需要考虑其技术实力、服务质量和经验、安全性能、成本效益以及行业口碑等多个方面，进行综合评估和比较，以选择最适合企业需求的云服务供应商。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如何选择合适的云服务供应商？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25" r="20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总结词：需求匹配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详细描述：根据企业的实际需求，如数据存储、计算能力、业务连续性等，选择能够提供相应服务的云服务供应商，确保其能够满足企业的业务需求。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如何选择合适的云服务供应商？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总结词：长期合作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详细描述：选择云服务供应商时，需要考虑其长期合作潜力和发展前景，选择有实力和信誉的供应商，建立长期稳定的合作关系。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如何选择合适的云服务供应商？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详细描述：明确云业务的市场定位，根据目标客户的需求和特点，制定有针对性的营销策略，提高营销效果。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如何制定有效的云业务营销策略？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59" r="300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62" r="330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突出云业务的优势和特点，与竞争对手的产品进行差异化，强调其独特价值和优势，提高客户粘性。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如何制定有效的云业务营销策略？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如何制定有效的云业务营销策略？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详细描述：选择合适的营销渠道，如线上推广、线下活动、合作伙伴等，扩大云业务的知名度和影响力。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总结词：营销渠道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如何制定有效的云业务营销策略？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总结词：客户体验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详细描述：关注客户体验，提供优质的服务和技术支持，提高客户满意度和忠诚度，促进口碑传播。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8" r="2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总结词：品牌建设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详细描述：加强品牌建设和宣传，提高云业务在市场中的知名度和美誉度，树立良好的品牌形象。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如何提高云业务的市场认知度？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总结词：案例展示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详细描述：通过展示成功的案例和客户故事，证明云业务在实际应用中的优势和价值，提高潜在客户的信任度。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如何提高云业务的市场认知度？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如何提高云业务的市场认知度？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与相关行业的合作伙伴建立合作关系，共同推广云业务，扩大市场份额和影响力。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https://d.book118.com/285000234202011111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2024-09-17T07:56:42.487</cp:lastPrinted>
  <dcterms:created xsi:type="dcterms:W3CDTF">2024-09-16T23:56:42Z</dcterms:created>
  <dcterms:modified xsi:type="dcterms:W3CDTF">2024-09-16T23:56:44Z</dcterms:modified>
</cp:coreProperties>
</file>