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BA1C9-631E-4E3A-A394-9DED3B34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3C7F7-6582-48E4-8836-7210392B8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9E0A1-9FC1-46A4-96CC-1FE6DB26E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E1416-4829-4121-9FEB-1ABCA81F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66480-C620-4490-BAE7-B347BB95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B2B95-CB41-4856-B2C5-E54F6E3B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422E5-ED17-4619-BC65-831875B1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2EF84-AC97-4A74-838A-D9B17878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012C2-2982-4522-A679-43B96CD2B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50784-12CA-4DB5-8CD4-5D6C318AF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2B371-51DE-4583-A230-21D8B1AB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01011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预防女孩性侵害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什么是性侵害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女孩为何容易成为性侵害的目标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如何预防性侵害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性侵害发生后的应对措施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社会支持与法律保障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什么是性侵害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性侵害是指通过暴力、威胁、恐吓等手段，强迫或诱导受害者进行性行为、触摸或其他性相关的行为，从而满足施害者的性欲望或获得某种利益的行为。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性侵害是一种严重的侵犯人权和违反法律的行为，对受害者造成身心伤害和长期影响。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身体接触形式的性侵害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包括强奸、性骚扰、猥亵等。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非身体接触形式的性侵害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包括网络性侵害、言语性侵害等。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性侵害的常见形式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43" r="107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55" r="17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受害者可能经历焦虑、抑郁、羞耻、自责等负面情绪，导致长期心理创伤和心理健康问题。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性侵害可能导致性传播感染、性器官损伤、怀孕等身体健康问题。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受害者可能因为创伤后应激障碍等原因，导致学习困难、社交障碍等问题。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影响学习和社交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受害者可能面临法律追究和社会舆论压力，影响个人和家庭的生活和未来。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法律后果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性侵害对受害者的影响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女孩为何容易成为性侵害的目标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57" r="331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由于社会和家庭环境的变化，女孩的性发育提前，更容易吸引不法分子的注意。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低龄化趋势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年幼的女孩对社会和人的认识不足，容易轻信他人，缺乏自我保护的意识和能力。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缺乏判断力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38" b="8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一些传统观念和社会舆论对女孩的价值和地位存在偏见，导致女孩更容易成为性侵害的目标。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缺乏性教育导致女孩对性侵害的认识不足，不知道如何防范和应对。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性教育缺失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性别歧视观念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女孩在日常生活中可能缺乏对潜在危险的警觉，容易给不法分子可乘之机。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面对性侵害时，女孩可能因为惊慌失措而无法采取有效的应对措施，增加了受侵害的风险。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应对能力不足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如何预防性侵害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https://d.book118.com/285001011220011042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2024-09-03T22:06:59.727</cp:lastPrinted>
  <dcterms:created xsi:type="dcterms:W3CDTF">2024-09-03T14:06:59Z</dcterms:created>
  <dcterms:modified xsi:type="dcterms:W3CDTF">2024-09-03T14:07:01Z</dcterms:modified>
</cp:coreProperties>
</file>