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A9B3B0-2C54-435C-A813-66D8CCCFA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B13DD6-5133-46A6-9FD1-B61C2481B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B62F9B-479E-424B-B8BE-8F351F67B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987D27-9A46-4DBE-BD6E-2E7A188B42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81FFC0-26E8-425A-B25F-DDA1A324D7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B8F5B0-D8EC-4100-8B36-C1CB853A07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D07120-B7F4-41D8-B7D1-8135D8BD65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27DE46-A08A-41A4-8F49-761D5E82AC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DB2C20-F023-4703-87D7-F83476E1C0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3B0C0-B259-4E81-B44F-9F08A853E3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28265-720E-4EFF-A120-036D7D1FEF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00110333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安全生产规章制度和操作规程的管理与绩效考核</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安全生产规章制度概述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操作规程的制定与实施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管理与绩效考核方法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安全生产规章制度与操作规程的关联</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绩效考核在安全生产管理中的应用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提升安全生产管理水平的措施与建议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安全生产规章制度概述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作用</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明确安全生产的责任与义务，规范员工行为。</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预防事故和减少损失，保障员工生命财产安全。</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提供安全生产的标准和依据，指导生产实践。</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定义：安全生产规章制度是企业为保障员工人身安全、确保生产顺利进行而制定的一系列具有约束力的规定和措施。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规章制度的定义与作用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国家制定安全生产法律、法规和标准，为企业的安全生产提供法律依据。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国家层面</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625" r="9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企业层面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员工层面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625" r="17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企业根据自身特点和实际情况，制定具体的安全生产规章制度，如安全操作规程、应急预案等。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员工必须遵守企业的安全生产规章制度，同时也有权对规章制度的执行情况进行监督和反馈。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安全生产规章制度体系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50" r="13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企业应通过培训、宣传等方式，确保员工充分了解和遵守安全生产规章制度。同时，建立奖惩机制，对遵守规章制度的员工给予奖励，对违反规章制度的员工进行惩罚。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执行</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企业应设立专门的安全生产监管部门或专职安全管理人员，对规章制度的执行情况进行定期检查和评估。同时，接受政府相关部门和社会的监督，确保规章制度的有效执行。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规章制度的执行与监管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操作规程的制定与实施</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029" r="17029"/>
          <a:stretch>
            <a:fillRect/>
          </a:stretch>
        </p:blipFill>
        <p:spPr>
          <a:xfrm>
            <a:off x="8422415" y="1165018"/>
            <a:ext cx="3769586"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详细规定操作步骤、操作顺序、操作方法等，确保员工能够准确理解并执行。</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明确操作程序</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列出操作过程中可能存在的危险源及相应的安全防护措施，如佩戴个人防护用品、设置安全警示标识等。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安全防护措施</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规定设备的日常检查、定期保养、维修等要求，确保设备处于良好状态。</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设备维护保养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针对可能发生的紧急情况，制定相应的应急处理措施，如事故报告、紧急停车、撤离等。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应急处理措施</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操作规程的内容与要求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成立专门的编写小组，由熟悉相关业务的员工组成，负责起草操作规程。</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编写小组</a:t>
            </a:r>
          </a:p>
        </p:txBody>
      </p:sp>
      <p:pic>
        <p:nvPicPr>
          <p:cNvPr id="5" name="Picture 5"/>
          <p:cNvPicPr>
            <a:picLocks noChangeAspect="1"/>
          </p:cNvPicPr>
          <p:nvPr/>
        </p:nvPicPr>
        <p:blipFill>
          <a:blip r:embed="rId2"/>
          <a:srcRect l="10010" r="1001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将起草的操作规程征求相关部门和员工的意见，进行修改和完善。</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征求意见</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操作规程需经过相关部门审核，报请企业领导批准后方可发布实施。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审核批准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操作规程的编写与审批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考核评估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对参加培训的员工进行考核评估，了解员工对操作规程的掌握情况，并针对存在的问题进行改进和完善。</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培训计划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制定操作规程的培训计划，明确培训对象、培训内容、培训时间等。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培训实施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按照培训计划组织培训，确保员工充分理解并掌握操作规程的内容和要求。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操作规程的培训与考核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管理与绩效考核方法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313" r="1931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设定明确、可衡量的安全生产目标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根据企业实际情况和行业标准，设定合理的安全生产目标，如事故率、伤亡率等。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制定实施计划</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为实现目标，制定详细的实施计划，包括规章制度执行、安全培训、设备维护等方面的具体措施。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定期评估与调整</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对实施过程进行定期评估，发现问题及时调整计划，确保目标的顺利实现。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设定指标权重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根据各指标对安全生产的影响程度，设定合理的权重，以便更准确地衡量绩效。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制定考核标准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针对每个关键绩效指标，制定具体的考核标准，确保考核的公正性和客观性。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确定关键绩效指标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通过分析历史数据、行业标准等，确定影响安全生产的关键绩效指标，如安全隐患排查率、应急演练效果等。</a:t>
            </a:r>
          </a:p>
        </p:txBody>
      </p:sp>
      <p:pic>
        <p:nvPicPr>
          <p:cNvPr id="10" name="Picture 10"/>
          <p:cNvPicPr>
            <a:picLocks noChangeAspect="1"/>
          </p:cNvPicPr>
          <p:nvPr/>
        </p:nvPicPr>
        <p:blipFill>
          <a:blip r:embed="rId2"/>
          <a:srcRect l="16542" r="165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汇总与分析</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将收集到的信息进行汇总和分析，找出存在的问题和改进的方向。</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制定改进措施</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根据分析结果，制定相应的改进措施，提高规章制度的执行力和操作规程的规范性。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多角度收集信息</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通过上级、下级、同事、客户等多个角度收集关于安全生产规章制度和操作规程执行情况的反馈信息。</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360度反馈法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https://d.book118.com/285001103333011110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2024-09-16T10:50:16.484</cp:lastPrinted>
  <dcterms:created xsi:type="dcterms:W3CDTF">2024-09-16T02:50:16Z</dcterms:created>
  <dcterms:modified xsi:type="dcterms:W3CDTF">2024-09-16T02:50:18Z</dcterms:modified>
</cp:coreProperties>
</file>