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216A9-FD72-4954-8FB7-CDC45C17E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12F59-B585-4A5B-BE7E-FCC3ABBD0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A59A1-75E8-4B25-A19C-B910F6E0E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995D9-8FB4-44F5-A4F2-8EEC440C5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4EEDD9-6CD9-4701-A745-785353C0B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438940-35FB-4852-83E8-6FC6DAD10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F4AEB4-8BD1-4051-B5DA-EE3351B20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645C9-9FEE-4B87-94CE-A5621440B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51A8A-BCB6-4041-B37F-A2D0714B8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4EDED-DFA8-4163-856F-A9C45568C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EDB96-B5F2-4658-9F38-F76D94441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0033241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种植牙项目申请报告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预期成果与效益评估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设备采购与预算安排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申请审批流程与进度安排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牙齿缺失在人群中普遍存在，尤其在中老年人群中更为常见，严重影响患者的生活质量和口腔健康。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牙齿缺失普遍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影响口腔功能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影响面部美观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牙齿缺失会导致咀嚼功能下降，影响食物的消化和吸收，进而影响患者的营养状况。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牙齿缺失会导致面部轮廓改变，影响患者的面部美观和自信心。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牙齿缺失现状及影响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种植牙技术经过多年的发展，已经相当成熟，成功率和持久性都得到了广泛的认可。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330" r="1333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与传统的义齿修复相比，种植牙具有更好的咀嚼效率、舒适度和美观度，同时不需要磨损邻牙。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优势突出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种植牙技术可以应用于各种牙齿缺失情况，包括单颗牙缺失、多颗牙缺失和全口牙缺失等。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适应范围广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种植牙技术发展及优势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项目实施意义与价值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通过种植牙项目的实施，可以恢复患者的咀嚼功能和面部美观，提高患者的生活质量和自信心。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推动口腔医学发展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种植牙项目的开展有助于推动口腔医学领域的技术进步和学术交流，提高口腔医学的整体水平。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社会经济效益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种植牙项目的实施可以带动相关产业的发展，如医疗器械、生物材料、口腔医疗服务等，产生积极的社会经济效益。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目标患者群体特征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种植牙患者主要集中在35-60岁年龄段，其中45-55岁患者占比最高。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缺失牙情况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大部分患者存在单颗或多颗牙齿缺失，其中后牙缺失比例较高。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多数患者口腔健康状况良好，无严重牙周病或口腔炎症。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市场需求规模及增长趋势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随着人口老龄化加剧和口腔健康意识提高，种植牙市场需求规模逐年增长，预计未来几年将保持10%以上的增长率。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随着医疗技术不断进步和患者对口腔美观及功能要求的提高，种植牙市场将呈现快速增长趋势，特别是在高端市场和个性化定制领域。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目前市场上主要的种植牙品牌包括瑞士ITI、韩国奥齿泰、美国百康等，它们在品牌影响力、市场份额和技术水平等方面占据一定优势。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竞争对手主要采取品牌宣传、技术创新、市场拓展等策略来巩固和扩大市场份额。同时，它们也注重与医疗机构和口腔医生建立合作关系，提高产品的知名度和影响力。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我们的优势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我们拥有先进的种植牙技术和丰富的临床经验，能够为患者提供个性化、精准的治疗方案。此外，我们还注重品牌建设和市场推广，积极与各大医疗机构和口腔医生建立合作关系，提高品牌知名度和影响力。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项目实施方案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技术路线选择及依据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采用国际先进的种植牙技术，包括3D打印技术、数字化导航技术等，确保手术精度和效果。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种植牙技术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根据患者的口腔情况、牙槽骨条件、年龄、健康状况等因素，制定个性化的种植牙方案，选择最适合的技术路线。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8091" r="8091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7583" b="17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进行口腔检查、拍摄全景X光片和CT等影像学检查，评估患者的口腔情况和牙槽骨条件，制定详细的手术计划。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按照手术计划，进行牙槽骨制备、种植体植入、缝合等手术步骤，确保手术过程规范、安全。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进行术后口腔清洁、抗炎、止痛等治疗，定期随访和复查，确保种植牙的稳定和效果。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手术操作流程规范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采用高品质的种植体、基台、牙冠等材料，确保产品的质量和安全性；严格遵守手术操作规范，确保手术质量。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配备专业的医疗团队和先进的医疗设备，确保手术过程的安全；建立完善的应急预案，处理可能出现的并发症和意外情况，保障患者的安全。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质量控制与安全保障措施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预期成果与效益评估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种植牙手术成功后，患者将恢复牙齿的咀嚼、发音和美观等功能，提高生活质量。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恢复牙齿功能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种植牙具有与天然牙相似的稳定性和耐用性，可长期使用而无需频繁更换或维修。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长期稳定性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种植牙的设计和制作过程中充分考虑患者的口腔结构和舒适度，确保患者在术后能够舒适地使用牙齿。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舒适度高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预期手术效果展示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随着人们对口腔健康和美观的重视程度不断提高，种植牙市场需求不断增长，为项目带来良好的经济效益。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高附加值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种植牙手术涉及高端医疗技术和材料，具有较高的附加值，能够为医疗机构带来可观的收益。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回报周期短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种植牙手术费用相对较高，但术后维护成本低，因此项目投资回报周期相对较短。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经济效益预测及回报周期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https://d.book118.com/285003324124011041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2024-09-01T22:52:54.963</cp:lastPrinted>
  <dcterms:created xsi:type="dcterms:W3CDTF">2024-09-01T14:52:54Z</dcterms:created>
  <dcterms:modified xsi:type="dcterms:W3CDTF">2024-09-01T14:52:57Z</dcterms:modified>
</cp:coreProperties>
</file>