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84907-FEB2-42E8-A8F1-0D1E7B2B1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85C11-9EE3-490B-AAB3-6EEA60D26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36D10-3178-4E0B-94CE-532D1B52D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4455C-929D-453A-822E-DEAD8B1BB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6C10B-8333-4645-AEA7-7FD9295D5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4476E1-1E71-4E65-864D-372D27EC3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83DABB-C1D4-4513-908A-4A510CE0C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3EF82-71E1-4DEF-86C8-646B737BB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5677E-9FFB-4343-B108-E5A1360F0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23C92-26B8-435F-8F5B-35A5713E8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A34B8-EB38-48D0-99C9-BEA49FD26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0422304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海外销售部的年终工作总结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海外销售部年度工作回顾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海外销售市场分析与趋势预测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海外销售部业绩评估与亮点展示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海外销售部存在问题与改进方向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海外销售部明年工作计划与展望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回顾过去一年的工作业绩和成果，总结经验教训，为新一年的工作提供参考和借鉴。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强调海外销售部在公司整体战略中的重要地位和作用，展示部门的价值和贡献。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0025" b="3002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1301" r="1130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促进部门内部沟通和交流，增强团队凝聚力和向心力。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团队协作和人员培养方面的成果和进步。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各个销售区域的市场表现和业务拓展情况。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海外销售部的整体工作情况和业绩成果。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重点客户和项目的跟进和服务情况。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未来一年的工作计划和目标。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海外销售部年度工作回顾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重点客户销售贡献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我们针对重点客户制定了个性化的销售方案，加强了与客户的沟通和合作。重点客户的销售业绩占比逐年提升，为公司的整体业绩做出了重要贡献。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总体销售目标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我们设定了年度销售目标，并制定了相应的销售策略和计划。通过团队的共同努力，我们成功完成了年度销售目标，实现了业绩的稳步增长。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新产品推广销售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我们积极推广新产品，通过市场调研和客户需求分析，制定了有效的产品推广策略。新产品的销售业绩取得了显著成果，拓展了公司的市场份额。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市场拓展与布局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我们定期进行市场调研和分析，了解行业动态、竞争对手情况和客户需求变化。这为我们的销售策略制定和产品调整提供了有力支持。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海外市场拓展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我们积极拓展海外市场，通过参加国际展会、拜访客户、开展市场推广活动等方式，提高了公司在海外市场的知名度和影响力。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渠道建设与优化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我们加强了与渠道商的合作，优化了渠道布局和管理。通过与优质渠道商的合作，我们提高了产品的销售渗透率和市场覆盖率。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183" r="618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我们定期进行客户满意度调查，了解客户对我们产品和服务的评价和需求。针对调查结果，我们及时改进产品和服务质量，提高了客户满意度。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重点客户维护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我们加强对重点客户的维护和服务，建立了完善的客户档案和服务体系。通过定期拜访、技术交流、产品培训等方式，我们深化了与客户的合作关系。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我们积极开发新客户，通过多种途径寻找潜在客户并进行有效跟进。新客户开发取得了显著成果，为公司的业绩增长注入了新的动力。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团队组建与优化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我们重视团队建设，根据业务需要组建了高效的销售团队。通过定期的团队活动和培训，提高了团队的凝聚力和战斗力。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人才选拔与培养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我们注重人才的选拔和培养，通过校园招聘、社会招聘等途径引进优秀人才。同时，我们制定了完善的培训计划和晋升机制，为员工的职业发展提供了广阔的空间。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员工激励与关怀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我们建立了完善的员工激励和关怀机制，通过设立奖励制度、提供福利待遇、关注员工生活等方式，激发了员工的工作积极性和归属感。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团队建设与人才培养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海外销售市场分析与趋势预测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海外市场整体规模持续扩大，尤其是亚洲、欧洲等区域市场增长迅速，为公司提供了广阔的销售空间。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海外消费者注重产品品质、创新及个性化，对绿色、环保等理念关注度不断提高。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各国贸易政策差异明显，关税、非关税壁垒等对公司销售产生一定影响，需密切关注国际贸易形势变化。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贸易政策与法规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海外市场现状及特点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国际知名品牌及本土优势企业在市场份额、品牌影响力等方面占据优势，但公司凭借技术创新、定制化服务等特点逐渐赢得市场份额。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主要竞争对手概况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公司针对不同市场、客户群体制定差异化产品策略，加强研发设计、提高产品品质，同时提供个性化定制服务，满足消费者多样化需求。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差异化策略实施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积极拓展线上销售渠道，利用社交媒体、电商平台等提高品牌曝光度，加强与客户的互动与沟通。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营销渠道拓展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https://d.book118.com/285004223042011102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2024-09-11T01:32:38.707</cp:lastPrinted>
  <dcterms:created xsi:type="dcterms:W3CDTF">2024-09-10T17:32:38Z</dcterms:created>
  <dcterms:modified xsi:type="dcterms:W3CDTF">2024-09-10T17:32:40Z</dcterms:modified>
</cp:coreProperties>
</file>