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015F8-47F0-4B2D-9E6F-C31BEECC15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57D4F0-5EC6-464D-9C79-BF6AA72D7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A8B9EB-E881-4AAE-AFC1-A4DEE7D230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1A8CDC-3E6A-43AE-AF88-7181662DE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031CFD-E792-4B13-A67F-A97AF619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720F8A-6FFF-429B-BF42-2C02C483E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CDD4FE-FD35-4261-A6E0-B0DC9584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D543B7-FD67-4A22-A08C-37F0A9E05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0A2BFE-69DF-4A6C-938A-165CE2CFB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2B964-D54B-4437-B46C-D509D0B22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12C99-AF2F-473E-B560-C2328C35D5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012000003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991402" y="4064670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975535" y="466528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41326" y="1791812"/>
            <a:ext cx="7509349" cy="1976018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文化艺术行业技术趋势分析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743585" y="2586597"/>
            <a:ext cx="1297305" cy="17392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000">
                <a:solidFill>
                  <a:srgbClr val="FDFCF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787622" y="2346885"/>
            <a:ext cx="792480" cy="2405928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3924">
                <a:solidFill>
                  <a:srgbClr val="FDFCFC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26105" y="1525786"/>
            <a:ext cx="6219401" cy="404812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文化艺术行业现状及发展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技术创新在文化艺术领域的应用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技术趋势对文化艺术行业的影响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文化艺术行业技术趋势的挑战与机遇</a:t>
            </a:r>
          </a:p>
          <a:p>
            <a:pPr marL="203200" lvl="0" indent="-203200" algn="l">
              <a:lnSpc>
                <a:spcPct val="150000"/>
              </a:lnSpc>
              <a:buFont typeface="Arial"/>
              <a:buChar char="•"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分析文化艺术行业技术发展趋势，为相关企业和机构提供决策支持。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探讨技术对文化艺术行业的影响，以及如何利用技术推动行业创新和发展。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促进文化艺术行业与科技的融合，提高行业的整体竞争力和可持续发展水平。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9375" r="1937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分析不同技术在文化艺术行业中的应用场景和前景，以及面临的挑战和机遇。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涵盖文化艺术行业各个领域，包括博物馆、图书馆、剧院、艺术画廊等。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重点关注新兴技术对文化艺术行业的影响，如人工智能、大数据、虚拟现实等。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文化艺术行业现状及发展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行业概述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4068198" y="1804533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文化艺术行业是一个涵盖多个领域的综合性行业，包括博物馆、图书馆、剧院、艺术画廊、电影院等。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2102790" y="3417125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该行业的主要任务是创造、保护和传承文化遗产，提供艺术教育和娱乐服务，以及促进文化交流和创新。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025566" y="5029724"/>
            <a:ext cx="6294397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随着数字化和互联网技术的快速发展，文化艺术行业正经历着深刻的变革。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根据相关统计数据，文化艺术行业的市场规模不断扩大，增长速度也逐年加快。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消费者对于文化艺术产品和服务的需求不断增加，尤其是在旅游、教育和娱乐领域。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随着全球化和数字化的推进，文化艺术行业的市场潜力巨大，未来仍有很大的发展空间。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93" r="19393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消费者对于文化艺术产品和服务的需求越来越多元化和个性化，对于创意和创新的要求也越来越高。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同时，消费者对于文化艺术产品的品质和真实性也越来越重视，对于假冒伪劣和侵权行为的打击力度也不断加强。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随着数字化和互联网技术的普及，消费者更加倾向于通过线上渠道获取文化艺术信息和服务，如数字博物馆、在线艺术展览等。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0600" y="6356350"/>
            <a:ext cx="2743200" cy="3651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9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4821470" y="1107163"/>
            <a:ext cx="2550260" cy="17713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400">
                <a:solidFill>
                  <a:schemeClr val="accent1">
                    <a:alpha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4635" y="3625549"/>
            <a:ext cx="5723930" cy="237895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5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技术创新在文化艺术领域的应用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71" b="12671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通过高精度扫描、数字摄影等技术，实现文物、艺术品等文化遗产的数字化保存，同时利用数字技术对损坏的文化遗产进行虚拟修复。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数字化保存与修复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借助数字博物馆、数字展览馆等线上平台，打破时空限制，让观众能够随时随地欣赏到世界各地的文化艺术瑰宝。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数字化展示与传播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利用计算机图形学、数字建模等技术，为艺术家提供全新的创作工具和表现手段，推动艺术创作的数字化革新。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数字化创意与设计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通过虚拟现实技术，构建沉浸式的博物馆、展览馆等虚拟场景，让观众身临其境地感受历史文化的魅力。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虚拟博物馆与展览馆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借助增强现实技术，为观众提供实时的导览信息和讲解服务，提升观众的参观体验和学习效果。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增强现实导览与讲解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艺术家可以利用虚拟现实技术，创作出具有沉浸感和交互性的艺术作品，为观众带来全新的艺术体验。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虚拟现实艺术创作与表演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虚拟现实与增强现实技术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文物复制与修复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利用3D打印技术，可以对文物进行高精度的复制和修复，有效保护原文物不受损害。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艺术创作与定制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艺术家可以借助3D打印技术，将复杂的艺术构思转化为实体作品，同时满足个性化定制的需求。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文化创意产品开发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结合3D打印技术，开发具有独特设计和文化内涵的创意产品，推动文化产业的创新发展。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3D打印技术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通过分析观众的喜好和行为数据，利用机器学习算法为观众提供个性化的文化产品和服务推荐，提升观众的满意度和忠诚度。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观众分析与个性化推荐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利用人工智能和机器学习技术，对文化遗产进行自动分类、识别和鉴定，提高文物保护工作的效率和准确性。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文化遗产保护与鉴定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人工智能可以学习并模仿艺术家的创作风格，生成具有独特美感的艺术作品，同时为艺术家提供创作灵感和支持。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艺术创作与辅助设计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https://d.book118.com/285012000003011114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2024-09-20T22:49:59.925</cp:lastPrinted>
  <dcterms:created xsi:type="dcterms:W3CDTF">2024-09-20T14:49:59Z</dcterms:created>
  <dcterms:modified xsi:type="dcterms:W3CDTF">2024-09-20T14:50:02Z</dcterms:modified>
</cp:coreProperties>
</file>