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F67EF-99CD-438D-AB9C-F4DB411E6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DFD73-EE31-4384-AA95-3D7DAE9B8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E4D2D-B9B6-447F-BDDD-16814A7C0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5A978-78BF-4F62-8D2D-C0B1E7E13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52DB3-A3A4-4770-BB65-D6791A582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4C807E-8324-4ADC-AA6D-65C555C57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267FE1-20BA-4856-A570-C466D0094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2D27C-9B5D-4FB8-87C8-36289FF55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C97B9-56A0-42A8-B89F-8D29BA0FF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A5C0B-161A-418D-A34A-9ECACA338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06CC9-C362-4253-9339-E1948AEC9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1200130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儿科护理服务ppt课件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儿科护理服务的内容与职责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儿科护理服务的现状与挑战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儿科护理服务的质量提升策略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儿科护理服务是指针对儿童患者的护理服务，具有专业性、特殊性、全面性的特点。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是专门针对儿童患者的护理服务，需要具备丰富的儿科护理知识和技能。由于儿童患者的身体和心理特点与成人存在较大差异，因此儿科护理服务需要更加专业和特殊。此外，儿科护理服务还需要全面考虑儿童的生长发育需求，提供全方位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儿科护理服务对于保障儿童健康、促进儿童生长发育、提高儿童生活质量具有重要意义。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护理服务在保障儿童健康方面发挥着重要作用，通过提供专业的护理知识和技能，能够有效地预防和治疗儿童疾病，降低儿童的发病率和死亡率。此外，儿科护理服务还能够促进儿童的生长发育，提供全面的营养和保健指导，帮助儿童健康成长。同时，儿科护理服务还能够提高儿童的生活质量，为儿童提供心理和社会支持，增强儿童的身心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儿科护理服务的历史与发展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儿科护理服务经历了从无到有、从简单到复杂的发展历程，未来将更加注重个性化、专业化和全面化。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的儿科护理服务比较简单，主要集中在治疗和护理方面。随着医学的进步和社会的发展，儿科护理服务逐渐向更加专业化和全面化的方向发展，包括提供营养、保健、心理等方面的指导和服务。未来，随着科技的进步和人们健康观念的提高，儿科护理服务将更加注重个性化、专业化和全面化，为儿童提供更加优质的护理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儿科护理服务的内容与职责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关注儿童的生长和发育过程，定期评估儿童的身高、体重、头围等指标，确保儿童健康成长。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儿童生长发育监测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根据儿童免疫接种计划，协助家长完成预防接种工作，同时向家长提供疾病预防知识和技巧，降低儿童患病风险。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预防接种与疾病预防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提供儿童日常护理服务，如喂养、换尿布、穿脱衣服等，同时给予家长健康指导，帮助家长更好地照顾孩子。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日常护理与健康指导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关注儿童心理健康，提供心理支持和情感关怀，帮助儿童建立自信心和良好的情感基础。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心理护理与情感支持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儿科护理服务的核心内容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具备专业知识和技能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儿科护士需要具备丰富的专业知识和技能，能够处理儿童常见疾病和紧急状况。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关注儿童舒适与安全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儿科护士需要关注儿童的舒适与安全，为儿童提供温馨、舒适的治疗环境，确保儿童在治疗过程中的安全。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协同其他医疗服务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儿科护士需要与其他医疗服务团队密切协作，共同为儿童提供全面、连续的医疗服务。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与家长建立良好沟通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儿科护士需要与家长建立良好的沟通渠道，及时解答家长的疑问和提供必要的指导。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儿科护理服务的职责与要求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039" b="9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儿科护理服务与其他医疗服务的协同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儿科护士需要与儿科医生密切协作，协助医生完成诊疗工作，同时向医生提供患者的护理情况和病情变化。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与药剂师协作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儿科护士需要与药剂师协作，确保儿童用药的正确性和安全性，同时向药剂师提供患者的用药情况和反应。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与心理咨询师协作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对于需要心理支持和辅导的儿童，儿科护士需要与心理咨询师协作，共同为儿童提供全面的心理健康服务。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儿科护理服务的现状与挑战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当前儿科护理服务在人力、物力和财力方面存在资源不足的问题，导致服务质量和覆盖面受限。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儿科护理服务医护人员面临工作压力大、工作量大、工作环境复杂等问题，影响了服务质量和医护人员的身心健康。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医护人员压力大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随着儿童疾病谱的变化和家庭对儿科护理需求的增加，现有的服务供给已经无法满足需求，服务供需失衡现象突出。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服务供需失衡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由于缺乏统一的标准和规范，不同地区、不同医院的儿科护理服务质量存在较大差异，影响了患儿的护理效果。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当前儿科护理服务的状况与问题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https://d.book118.com/285012001300011122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2024-09-26T07:17:22.755</cp:lastPrinted>
  <dcterms:created xsi:type="dcterms:W3CDTF">2024-09-25T23:17:22Z</dcterms:created>
  <dcterms:modified xsi:type="dcterms:W3CDTF">2024-09-25T23:17:24Z</dcterms:modified>
</cp:coreProperties>
</file>