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7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3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E2935-81A4-4F5E-BE4B-8ABF98D85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71DB2-ECB1-4C52-AC21-665A2B2BD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AD3E5-3CC4-430D-A863-0F28AF544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DA8FA-31DC-4C4F-AA86-B958D1080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B7FB90-AF01-427B-8399-035370375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2D7DC-0229-4D33-9DFC-901500858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992E2F-119D-426E-BD63-0DB537AFA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A0A07-1654-42C0-A4BE-236A88BF2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D9FBE-A63C-4EDB-B342-2BA9BB7B6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27EFA-0CC7-41BD-AEE2-4E955F0CD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23D67-C1E3-4A2A-8054-CD53FF7AF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729" r:id="rId2"/>
    <p:sldLayoutId id="2147491730" r:id="rId3"/>
    <p:sldLayoutId id="2147491731" r:id="rId4"/>
    <p:sldLayoutId id="2147491732" r:id="rId5"/>
    <p:sldLayoutId id="2147491733" r:id="rId6"/>
    <p:sldLayoutId id="2147491734" r:id="rId7"/>
    <p:sldLayoutId id="2147491735" r:id="rId8"/>
    <p:sldLayoutId id="2147491736" r:id="rId9"/>
    <p:sldLayoutId id="2147491737" r:id="rId10"/>
    <p:sldLayoutId id="214749173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12301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杨氏之子整体阅读教学设计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教学方法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教学过程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教学评价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知识与技能</a:t>
            </a:r>
            <a:endParaRPr lang="zh-CN" altLang="en-US"/>
          </a:p>
        </p:txBody>
      </p:sp>
      <p:sp>
        <p:nvSpPr>
          <p:cNvPr id="104884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学生能够理解杨氏之子的故事情节和主题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5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学生能够掌握杨氏之子的整体阅读方法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学生能够运用阅读技巧提高阅读理解能力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学生能够通过阅读杨氏之子培养文学鉴赏能力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过程与方法</a:t>
            </a:r>
            <a:endParaRPr lang="zh-CN" altLang="en-US"/>
          </a:p>
        </p:txBody>
      </p:sp>
      <p:sp>
        <p:nvSpPr>
          <p:cNvPr id="104889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学习者通过阅读杨氏之子的故事，了解故事情节和人物特点。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学习者通过小组讨论和教师讲解，理解故事的主题和深层含义。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学习者通过角色扮演和模拟对话，提高口语表达和交际能力。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学习者通过阅读和写作练习，掌握阅读和写作的基本技巧和方法。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情感态度与价值观</a:t>
            </a:r>
            <a:endParaRPr lang="zh-CN" altLang="en-US"/>
          </a:p>
        </p:txBody>
      </p:sp>
      <p:sp>
        <p:nvSpPr>
          <p:cNvPr id="104895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引导学生树立正确的价值观和人生观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培养学生对中华文化的热爱和认同感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提高学生的阅读能力和文学鉴赏水平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培养学生的合作精神和创新思维能力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https://d.book118.com/285012301002011120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微软雅黑</vt:lpstr>
      <vt:lpstr>Calibri Light</vt:lpstr>
      <vt:lpstr>Office Theme</vt:lpstr>
      <vt:lpstr>杨氏之子整体阅读教学设计</vt:lpstr>
      <vt:lpstr>目录</vt:lpstr>
      <vt:lpstr>教学目标</vt:lpstr>
      <vt:lpstr>知识与技能</vt:lpstr>
      <vt:lpstr>过程与方法</vt:lpstr>
      <vt:lpstr>情感态度与价值观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2024-09-22T08:28:28.954</cp:lastPrinted>
  <dcterms:created xsi:type="dcterms:W3CDTF">2024-09-22T00:28:28Z</dcterms:created>
  <dcterms:modified xsi:type="dcterms:W3CDTF">2024-09-22T00:28:30Z</dcterms:modified>
</cp:coreProperties>
</file>