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F76B1-FCF4-4B8E-8B8A-7C3531AB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2B189-15C9-40C2-81A9-9A3AC5D7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EFB97-DEB6-4746-A6B9-196987E79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F80C6-6166-40FC-B9EF-1FBA8531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01F78-EE17-44DA-A24C-50C03F41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20B9C-1A1F-4CA4-8872-6E67C919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C0206-924B-4FE8-9238-538C20184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A4C31-5FC1-4780-B7E6-F10543FF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187E2-C7D1-4FB2-90DF-0BEE5935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3A403-2F34-4D04-A456-9EF231B2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02F2A-DAE6-4822-954B-8875F0F5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1233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探索理发店公共场所卫生管理的新思路与途径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理发店公共场所卫生现状分析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传统卫生管理方式的局限性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新思路与新途径的提出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新思路与新途径的实施方案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新思路与新途径的预期效果和影响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理发店公共场所卫生现状分析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剪刀、梳子等工具在多次使用后未及时消毒，容易传播细菌。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工具消毒不彻底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员工卫生意识薄弱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店内环境不整洁，灰尘、碎发清理不及时，容易滋生细菌。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部分员工未养成良好的卫生习惯，如不勤洗手、穿戴不整洁等。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当前卫生问题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缺乏有效的卫生管理制度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理发店未建立完善的卫生管理制度，导致卫生问题频发。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员工对卫生知识的了解不足，缺乏正确的卫生操作习惯。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顾客意识不强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部分顾客对理发店的卫生条件不够重视，未能及时提出卫生问题。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顾客在理发过程中可能接触到细菌，增加感染疾病的风险，同时也会影响顾客的消费体验。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对顾客的影响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员工在工作中接触大量的细菌和病毒，长期下来可能对员工的身体健康造成影响。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对顾客和员工的影响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传统卫生管理方式的局限性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传统卫生管理方式通常只注重事后处理，缺乏预防措施，导致卫生问题难以从根本上解决。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缺乏预防措施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传统管理方式的监管力度有限，难以对理发店的卫生状况进行全面、有效的监督。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传统管理方式缺乏科学依据和指导，难以制定出合理、有效的卫生管理措施。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传统管理方式的不足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理发店从业人员素质参差不齐，部分人员缺乏卫生意识和专业知识，导致卫生问题难以解决。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部分理发店的设施不完善，如通风不畅、照明不足等，给卫生管理带来困难。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卫生管理制度不健全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部分理发店缺乏健全的卫生管理制度，或者制度执行不力，导致卫生问题得不到有效解决。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难以解决卫生问题的原因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理发店的卫生状况直接影响顾客的体验和满意度，如果卫生问题得不到有效解决，会导致顾客流失和口碑下降。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影响顾客体验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为了解决卫生问题，理发店需要投入大量的人力、物力和财力，增加了经营成本。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增加经营成本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理发店的卫生状况直接关系到品牌形象，如果卫生问题得不到有效解决，会导致品牌形象受损。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影响品牌形象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传统管理方式对理发店经营的影响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新思路与新途径的提出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转变传统的事后处理思路，将卫生管理重点放在预防上，通过提前采取措施，降低卫生问题的发生。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鼓励顾客参与到卫生管理中，通过提供信息、教育等方式，提高顾客的卫生意识和参与度。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引入新的卫生管理理念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顾客参与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利用现代技术，如物联网、大数据等，实现卫生管理的智能化，提高管理效率和准确性。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对理发店的卫生状况进行定期检测和评估，及时发现问题并采取措施。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定期检测与评估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采用新的卫生管理方法和技术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https://d.book118.com/285012332022011121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2024-09-23T23:12:37.335</cp:lastPrinted>
  <dcterms:created xsi:type="dcterms:W3CDTF">2024-09-23T15:12:37Z</dcterms:created>
  <dcterms:modified xsi:type="dcterms:W3CDTF">2024-09-23T15:12:39Z</dcterms:modified>
</cp:coreProperties>
</file>