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FC86E-CB44-48BE-85E0-5117BAD82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43873-B36B-40CE-BCED-0102056A2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45118-1AA7-48B2-B84E-3E375CA28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AAD79-6B92-4CD2-8E30-0FD272ED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B35BF-82F1-4B90-8A46-799EE3342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906E1-E985-43EF-BBA7-3C84ADF4F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9BDDD7-8C88-4AA8-B0CB-D0434C3E4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98C02-B06D-4A39-8107-DFD63E42C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90F81-8016-46DD-B65F-61C7E5DD3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02E84-E5B6-4E4B-8593-3284B4DFE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CDF1F-34BF-4293-95C3-055BCE104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2024232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纪念3·15国际消费者权益保护日演讲稿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消费者权益保护的现状和问题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加强消费者权益保护的措施和建议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促进国际间的消费者权益保护交流与合作，共同提升全球消费者的权益保护水平。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提升公众对消费者权益保护的认知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通过演讲，向公众普及消费者权益保护知识，提高消费者的权益保护意识。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促进企业诚信经营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倡导企业诚信守法经营，推动行业自律，营造良好的市场环境。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消费者权益保护直接关系到广大人民群众的切身利益，是社会公平正义的重要体现。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保障民生福祉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50" r="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良好的消费者权益保护环境有利于激发市场活力，促进企业创新发展，推动经济持续健康发展。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保障消费者权益有助于减少社会矛盾和冲突，维护社会和谐稳定。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消费者是指购买、使用商品或接受服务的自然人，包括个体和家庭。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消费者享有安全权、知情权、选择权、公平交易权、求偿权、结社权、受教育权、受尊重权和监督权等基本权利。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消费者的权利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消费者的定义和权利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《中华人民共和国消费者权益保护法》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该法规定了消费者权益保护的基本原则和制度，为消费者提供了法律保障。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相关行政法规和部门规章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各级政府及其有关部门制定了相关行政法规和部门规章，进一步细化了消费者权益保护的规定。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消费者权益保护的法律基础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00" r="105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各级工商行政管理、质量技术监督、食品药品监督管理等部门负责消费者权益保护工作，维护消费者的合法权益。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消费者协会、消费者委员会等社会组织积极开展消费者权益保护工作，维护消费者的合法权益。同时，这些组织还通过开展消费教育、消费维权宣传等活动，提高消费者的维权意识和能力。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消费者权益保护机构和组织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消费者权益保护的现状和问题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国际组织积极推动消费者权益保护，加强国际合作与交流，提高全球消费者权益保护水平。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跨国企业加强自律，重视消费者权益保护，提高产品质量和服务水平。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28" r="98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6" r="103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国际消费者权益保护的法律法规不断完善，为消费者提供更加全面的保护。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消费者权益保护的国际现状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我国消费者权益保护法律法规不断完善，加强了对消费者权益的保护。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消费者维权意识逐渐提高，积极参与维权活动，维护自身合法权益。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然而，仍然存在一些问题，如部分企业侵害消费者权益、维权渠道不够畅通等。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我国消费者权益保护的现状和问题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08" b="7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随着互联网经济的发展，消费者权益保护面临新的挑战，如网络欺诈、个人信息泄露等问题。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加强消费者权益保护能够促进企业自律，推动产业升级和创新发展，提高国家整体竞争力。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消费者权益保护的挑战和机遇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https://d.book118.com/285020242323011121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2024-09-25T03:34:45.196</cp:lastPrinted>
  <dcterms:created xsi:type="dcterms:W3CDTF">2024-09-24T19:34:45Z</dcterms:created>
  <dcterms:modified xsi:type="dcterms:W3CDTF">2024-09-24T19:34:47Z</dcterms:modified>
</cp:coreProperties>
</file>