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63DF3-D31B-4AAE-921F-FC897D1A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0C3B-4AA1-4631-84AC-1E1AB9C8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9BFBE-3154-4EC6-B6EF-ABA6DBCB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71E3F-5C67-40CF-8081-FC187FFCB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D1272-3EA0-43F0-80ED-4B54EA529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6FB4C-8959-408A-A221-E3FE26AE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35E82-B02F-40E5-87D3-019E9471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4B2F0-EFF6-47E3-998B-01D657AD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0BD79-C173-40DC-BC19-0E1E94C4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31E8E-2403-4E18-B8BF-E5D74D49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B7358-474A-48DE-BD7D-C7FD1D6D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24144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户外休闲产品设计理念课件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户外休闲产品材质选择与设计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户外休闲产品色彩搭配与视觉效果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户外休闲产品功能整合与拓展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户外休闲产品品牌塑造与传播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拓展设计视野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课程将引导学生关注户外休闲产品市场的最新动态和趋势，拓展设计视野，提高设计水平。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强化设计理念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通过深入剖析成功案例，强化学生对户外休闲产品设计理念的理解和掌握，为未来的设计实践打下坚实基础。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通过本课程的学习，学生将掌握户外休闲产品设计的基本原理和方法，培养创新思维和实践能力。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随着人们生活水平的提高和休闲时间的增加，户外休闲产品市场需求不断增长，市场规模持续扩大。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户外休闲产品种类繁多，包括露营装备、户外家具、烧烤用具等，为消费者提供了多样化的选择空间。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产品种类日益丰富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随着市场竞争的加剧和消费者审美水平的提高，户外休闲产品设计水平不断提升，涌现出许多优秀的设计作品。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设计水平不断提升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户外休闲产品市场现状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提升产品附加值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优秀的设计理念能够提升产品的附加值，使产品在激烈的市场竞争中脱颖而出。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设计理念的核心是以人为本，关注消费者的需求和体验。只有深入了解消费者需求，才能设计出符合市场需求的优秀产品。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设计理念的不断更新和发展是推动行业创新的重要动力。通过引入新的设计理念和方法，可以推动户外休闲产品行业的创新和发展。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户外休闲产品设计原则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625" r="2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便捷性与安全性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设计应考虑到产品的便捷性和安全性，如易携带、易安装、防滑、防火等特性，保障用户的使用过程顺利且安全。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符合人体工程学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产品形态、尺寸、重量等应符合人体工程学原理，提供舒适的户外休闲体验。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满足心理需求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设计应关注用户的心理感受，创造宜人的户外环境，满足人们的亲近自然、放松身心的需求。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优先选择可再生、可回收、低污染的材料，减少对环境的破坏和污染。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71" b="14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在产品的设计、生产、运输等环节中，应注重节能减排，降低能源消耗和碳排放。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产品设计应尊重自然环境，减少对生态环境的破坏，如避免对野生动植物的干扰和破坏。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独特性与新颖性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追求设计的独特性和新颖性，打破传统思维模式，创造出具有吸引力的户外休闲产品。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结合现代科技手段，如智能化、互联网等，提升产品的科技含量和用户体验。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艺术化表现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注重产品的艺术化表现，通过色彩、造型、图案等设计元素，展现产品的美感和文化内涵。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产品的设计应注重功能的合理性，满足用户在户外休闲活动中的实际需求。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功能合理性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确保产品的耐用性和稳定性，能够经受住户外环境的考验，延长使用寿命。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耐用性与稳定性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产品设计应考虑到易于维护和保养的特性，方便用户在使用过程中进行必要的清洁和保养工作。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易于维护与保养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户外休闲产品材质选择与设计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具有优良的强度和耐久性，但重量较大，需要进行防锈处理。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重量轻，易于加工和成型，但耐久性和抗紫外线性能较差。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自然美观，舒适度高，但易受潮变形，需要定期维护。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木质材料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透气性好，质地柔软，但易磨损和变色。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纺织材料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材质选择与特性分析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保证产品在户外环境中的稳定性，如抗风、抗震等性能。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考虑人体工学原理，使产品符合人体曲线和舒适度要求。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避免过于复杂的结构，简化生产流程，降低成本。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确保产品在使用过程中不会对人体造成伤害，如避免尖锐角和突出物等。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简约设计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结构设计要点与规范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坐垫设计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选择透气性好、回弹性佳的材料制作坐垫，提高舒适度。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扶手设计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设置合适高度的扶手，方便手臂放置，减轻疲劳感。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靠背角度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根据人体工学原理设计靠背角度，使背部得到良好支撑。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脚踏设计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为产品配备可调节高度的脚踏，适应不同身高人群的需求。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舒适度考量及优化措施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户外休闲产品色彩搭配与视觉效果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https://d.book118.com/285024144132011104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2024-09-14T03:37:36.190</cp:lastPrinted>
  <dcterms:created xsi:type="dcterms:W3CDTF">2024-09-13T19:37:36Z</dcterms:created>
  <dcterms:modified xsi:type="dcterms:W3CDTF">2024-09-13T19:37:38Z</dcterms:modified>
</cp:coreProperties>
</file>