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2078A-4170-425C-81B3-C36852B1C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F6D83-AFF7-48AE-A5C3-586650FA4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A3DCB-DD59-4B0B-B912-FBDF8BAD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AD228-B15D-4CF1-85BF-07DCC3BEB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5B13D-A74E-44E3-952A-B0E0A0A5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798F7-54D2-42D1-BA1D-8BAF9BAA1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E7B34-3BBE-4D96-BAC3-354609732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730E8-D302-481B-8B4F-ED2EF674F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8B792-707D-4C2B-B53E-FA085AA88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1C408-9C6E-494D-A130-B706D2F7E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0A966-8D31-48F4-869C-3A8DDD8A6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24211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养老护理PPT教程视频\n## 1.养老护理的基本概念与重要性\n### 1.1养老护理的定义与目标群体\n### 1.2养老护理的重要性及意义\n### 1.3养老护理与社会福利的关系\n## 2.养老护理的基本技能与服务内容\n### 2.1养老护理的基本技能要求\n### 2.2养老护理的服务内容与方法\n### 2.3养老护理中的沟通与心理支持\n## 3.养老护理的环境设置与设备配备\n### 3.1养老护理环境的设计与布局\n### 3.2养老护理设备的种类与选择\n### 3.3养老护理环境的安全与卫生要求\n## 4.养老护理的人员培训与管理\n### 4.1养老护理人员的培训与考核\n### 4.2养老护理人员的工作职责与管理\n### 4.3养老护理人员的职业发展与规划\n## 5.养老护理的质量评估与持续改进\n### 5.1养老护理质量评估的方法与标准\n### 5.2养老护理质量问题的识别与改进\n### 5.3养老护理的持续改进与创新发展\n## 6.养老护理的实践案例与经验分享\n### 6.1养老护理的成功实践案例分析\n### 6.2养老护理中的经验教训与启示\n### 6.3养老护理的未来发展趋势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养老护理PPT教程视频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养老护理的基本概念与重要性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养老护理是指为老年人提供生活照顾、健康护理、心理关爱等服务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生活照顾：包括饮食、起居、清洁等方面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健康护理：包括疾病预防、治疗、康复等方面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心理关爱：包括心理疏导、情感交流、社交活动等方面</a:t>
                </a:r>
                <a:endParaRPr/>
              </a:p>
            </p:txBody>
          </p:sp>
        </p:grpSp>
        <p:grpSp>
          <p:nvGrpSpPr>
            <p:cNvPr id="19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养老护理的目标群体主要包括：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独居老人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：无人照顾，需要生活照料和健康护理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失能老人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：生活不能自理，需要长期护理和康复训练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高龄老人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：身体逐渐衰老，需要关爱和陪伴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养老护理的定义与目标群体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养老护理对于老年人来说具有重要的意义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：提供生活照顾，让老年人生活得更舒适、更尊严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保障健康安全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：提供健康护理，预防疾病、治疗疾病、康复训练，提高老年人身体素质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：提供心理关爱，让老年人得到情感陪伴、减轻孤独感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养老护理对于社会也具有重要的意义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缓解家庭压力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：减轻家庭成员照顾老年人的负担，提高家庭幸福感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减少社会负担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：提高老年人生活质量，降低老年人患病率、死亡率，减轻社会负担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：关爱老年人，传承尊老爱幼的传统文化，促进社会和谐稳定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养老护理是社会福利的重要组成部分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：政府制定相关政策，保障老年人的养老护理权益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：政府提供养老护理服务，满足老年人的养老护理需求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养老护理资金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：政府投入资金支持养老护理行业的发展，提高养老护理水平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养老护理与社会福利相互促进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养老护理的发展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：提高老年人生活质量，减轻家庭负担，促进社会和谐，为社会福利创造良好环境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社会福利的完善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：为老年人提供更好的养老护理服务，满足老年人养老护理需求，提高养老护理水平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养老护理与社会福利的关系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养老护理的基本技能与服务内容</a:t>
            </a:r>
            <a:endParaRPr/>
          </a:p>
        </p:txBody>
      </p:sp>
      <p:sp>
        <p:nvSpPr>
          <p:cNvPr id="2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养老护理人员需要具备以下基本技能：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生活照料技能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：包括饮食、起居、清洁等方面的照顾技能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健康护理技能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：包括疾病预防、治疗、康复等方面的护理技能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心理关爱技能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：包括心理疏导、情感交流、社交活动等方面的关爱技能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养老护理人员需要具备良好的职业素养：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：尊重老年人，关爱老年人，全心全意为老年人服务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：遵守养老护理行业的法律法规和规章制度，保守老年人隐私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：具备良好的沟通、协调、组织能力，适应养老护理工作的需要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养老护理的基本技能要求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养老护理服务内容包括：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：提供饮食、起居、清洁等方面的照顾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：提供疾病预防、治疗、康复等方面的护理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：提供心理疏导、情感交流、社交活动等方面的关爱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养老护理服务方法包括：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：根据老年人的具体情况，制定个性化的护理计划和服务内容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：运用专业的护理知识和技能，为老年人提供高质量的护理服务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亲情化护理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：用关爱和陪伴，让老年人体会到家的温暖，提高老年人生活质量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养老护理的服务内容与方法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8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养老护理中沟通的重要性：</a:t>
                </a:r>
                <a:endParaRPr/>
              </a:p>
            </p:txBody>
          </p:sp>
          <p:sp>
            <p:nvSpPr>
              <p:cNvPr id="28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了解老年人需求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：通过沟通了解老年人的生活需求、健康需求、心理需求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建立信任关系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：通过沟通建立养老护理人员与老年人之间的信任关系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：通过沟通发现养老护理中的问题，提高养老护理服务质量</a:t>
                </a:r>
                <a:endParaRPr/>
              </a:p>
            </p:txBody>
          </p:sp>
        </p:grpSp>
        <p:grpSp>
          <p:nvGrpSpPr>
            <p:cNvPr id="28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养老护理中心理支持的方法：</a:t>
                </a:r>
                <a:endParaRPr/>
              </a:p>
            </p:txBody>
          </p:sp>
          <p:sp>
            <p:nvSpPr>
              <p:cNvPr id="2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：针对老年人的心理问题，进行心理疏导和安慰，缓解老年人心理压力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：关心老年人的情感需求，与老年人进行情感交流，让老年人感受到关爱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：组织老年人参加社交活动，增加老年人的人际交往，提高老年人生活质量</a:t>
                </a:r>
                <a:endParaRPr/>
              </a:p>
            </p:txBody>
          </p:sp>
          <p:sp>
            <p:nvSpPr>
              <p:cNvPr id="29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养老护理中的沟通与心理支持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养老护理的环境设置与设备配备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养老护理环境的设计原则：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：保证老年人生活安全，提供舒适的居住环境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：提供便利的无障碍设施，方便老年人生活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：体现人性化关怀，让老年人体会到关爱和尊重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养老护理环境的布局要求：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生活区域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：设置合理的生活区域，方便老年人日常生活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护理区域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：设置专业的护理区域，提供优质的护理服务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活动区域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：设置丰富的活动区域，满足老年人社交、娱乐需求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养老护理环境的设计与布局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养老护理设备的种类：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：如床、衣柜、餐桌等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：如轮椅、护理床、康复器械等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：如扶手、防滑垫、紧急呼叫器等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养老护理设备的选择：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：根据老年人的需求，选择适用的养老护理设备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：选择安全性能好的养老护理设备，保障老年人生活安全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易操作性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：选择易操作、易维护的养老护理设备，方便养老护理人员使用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养老护理设备的种类与选择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养老护理环境的安全要求：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消除安全隐患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：检查养老护理环境，消除安全隐患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安全标识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：设置安全标识，提醒老年人注意安全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：制定应急预案，应对突发事件，保障老年人安全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养老护理环境的卫生要求：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：保持养老护理环境的清洁卫生，预防疾病传播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：对养老护理设备进行定期消毒，保证老年人健康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：教育老年人保持良好的个人卫生习惯，提高老年人生活质量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养老护理环境的安全与卫生要求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https://d.book118.com/285024211322011111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养老护理PPT教程视频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2024-09-17T21:24:41.323</cp:lastPrinted>
  <dcterms:created xsi:type="dcterms:W3CDTF">2024-09-17T13:24:41Z</dcterms:created>
  <dcterms:modified xsi:type="dcterms:W3CDTF">2024-09-17T13:24:43Z</dcterms:modified>
</cp:coreProperties>
</file>