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31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AF85F-D3AA-46DE-929A-D7AD66C05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8C227-75B1-4AE8-BCC8-BAFD8F329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9CBFD-8016-4D05-97E3-C642AB38D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4C9E0-52F2-4B04-8684-B7B458B4C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9AD3E0-0624-4BD6-920C-2F3F943E3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09F0EC-941E-414F-BB6E-099E87227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5A6C93-A021-4346-9A9A-F6CA481B3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E05B4-CC6F-4EC9-A62B-277DC02EA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29E9B-4CFE-49D8-AAF5-F8FC6D3EC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15387-4F2B-49D9-B372-62D74DAB4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46650-B5B4-4726-ADC5-25D2515B7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22" Type="http://schemas.openxmlformats.org/officeDocument/2006/relationships/tags" Target="../tags/tag22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20" Type="http://schemas.openxmlformats.org/officeDocument/2006/relationships/tags" Target="../tags/tag246.xml" /><Relationship Id="rId21" Type="http://schemas.openxmlformats.org/officeDocument/2006/relationships/tags" Target="../tags/tag247.xml" /><Relationship Id="rId22" Type="http://schemas.openxmlformats.org/officeDocument/2006/relationships/tags" Target="../tags/tag248.xml" /><Relationship Id="rId23" Type="http://schemas.openxmlformats.org/officeDocument/2006/relationships/tags" Target="../tags/tag249.xml" /><Relationship Id="rId24" Type="http://schemas.openxmlformats.org/officeDocument/2006/relationships/tags" Target="../tags/tag250.xml" /><Relationship Id="rId25" Type="http://schemas.openxmlformats.org/officeDocument/2006/relationships/tags" Target="../tags/tag251.xml" /><Relationship Id="rId26" Type="http://schemas.openxmlformats.org/officeDocument/2006/relationships/tags" Target="../tags/tag252.xml" /><Relationship Id="rId27" Type="http://schemas.openxmlformats.org/officeDocument/2006/relationships/tags" Target="../tags/tag253.xml" /><Relationship Id="rId28" Type="http://schemas.openxmlformats.org/officeDocument/2006/relationships/tags" Target="../tags/tag254.xml" /><Relationship Id="rId29" Type="http://schemas.openxmlformats.org/officeDocument/2006/relationships/tags" Target="../tags/tag255.xml" /><Relationship Id="rId3" Type="http://schemas.openxmlformats.org/officeDocument/2006/relationships/tags" Target="../tags/tag229.xml" /><Relationship Id="rId30" Type="http://schemas.openxmlformats.org/officeDocument/2006/relationships/tags" Target="../tags/tag256.xml" /><Relationship Id="rId31" Type="http://schemas.openxmlformats.org/officeDocument/2006/relationships/tags" Target="../tags/tag257.xml" /><Relationship Id="rId32" Type="http://schemas.openxmlformats.org/officeDocument/2006/relationships/tags" Target="../tags/tag258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18" Type="http://schemas.openxmlformats.org/officeDocument/2006/relationships/tags" Target="../tags/tag275.xml" /><Relationship Id="rId19" Type="http://schemas.openxmlformats.org/officeDocument/2006/relationships/tags" Target="../tags/tag276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14" Type="http://schemas.openxmlformats.org/officeDocument/2006/relationships/tags" Target="../tags/tag292.xml" /><Relationship Id="rId15" Type="http://schemas.openxmlformats.org/officeDocument/2006/relationships/tags" Target="../tags/tag293.xml" /><Relationship Id="rId16" Type="http://schemas.openxmlformats.org/officeDocument/2006/relationships/tags" Target="../tags/tag294.xml" /><Relationship Id="rId17" Type="http://schemas.openxmlformats.org/officeDocument/2006/relationships/tags" Target="../tags/tag295.xml" /><Relationship Id="rId18" Type="http://schemas.openxmlformats.org/officeDocument/2006/relationships/tags" Target="../tags/tag296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5.xml" /><Relationship Id="rId11" Type="http://schemas.openxmlformats.org/officeDocument/2006/relationships/tags" Target="../tags/tag306.xml" /><Relationship Id="rId12" Type="http://schemas.openxmlformats.org/officeDocument/2006/relationships/tags" Target="../tags/tag307.xml" /><Relationship Id="rId13" Type="http://schemas.openxmlformats.org/officeDocument/2006/relationships/tags" Target="../tags/tag308.xml" /><Relationship Id="rId14" Type="http://schemas.openxmlformats.org/officeDocument/2006/relationships/tags" Target="../tags/tag309.xml" /><Relationship Id="rId15" Type="http://schemas.openxmlformats.org/officeDocument/2006/relationships/tags" Target="../tags/tag310.xml" /><Relationship Id="rId16" Type="http://schemas.openxmlformats.org/officeDocument/2006/relationships/tags" Target="../tags/tag311.xml" /><Relationship Id="rId17" Type="http://schemas.openxmlformats.org/officeDocument/2006/relationships/tags" Target="../tags/tag312.xml" /><Relationship Id="rId2" Type="http://schemas.openxmlformats.org/officeDocument/2006/relationships/tags" Target="../tags/tag297.xml" /><Relationship Id="rId3" Type="http://schemas.openxmlformats.org/officeDocument/2006/relationships/tags" Target="../tags/tag298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Relationship Id="rId7" Type="http://schemas.openxmlformats.org/officeDocument/2006/relationships/tags" Target="../tags/tag302.xml" /><Relationship Id="rId8" Type="http://schemas.openxmlformats.org/officeDocument/2006/relationships/tags" Target="../tags/tag303.xml" /><Relationship Id="rId9" Type="http://schemas.openxmlformats.org/officeDocument/2006/relationships/tags" Target="../tags/tag30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03012434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中毒性肝病伴急性肝炎的护理查房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疾病相关知识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疾病相关知识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中毒性肝病伴急性肝炎的定义和病因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16368" y="4246436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诊断：根据病史、临床表现、实验室检查等综合判断。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6173920" y="4246436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治疗：包括支持治疗、保肝治疗、抗病毒治疗等。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9"/>
            </p:custDataLst>
          </p:nvPr>
        </p:nvSpPr>
        <p:spPr>
          <a:xfrm>
            <a:off x="838200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定义：中毒性肝病伴急性肝炎是一种由化学物质、药物、毒物等引起的肝脏损伤，导致急性肝炎的疾病。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2"/>
            </p:custDataLst>
          </p:nvPr>
        </p:nvSpPr>
        <p:spPr>
          <a:xfrm>
            <a:off x="4395144" y="1846123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病因：常见的病因包括药物性肝损伤、化学物质中毒、毒物中毒等。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临床表现：包括黄疸、恶心、呕吐、乏力、食欲不振等。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6"/>
            </p:custDataLst>
          </p:nvPr>
        </p:nvSpPr>
        <p:spPr>
          <a:xfrm>
            <a:off x="7952697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临床表现和诊断标准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影像学检查：肝脏B超、CT、MRI等可显示肝脏病变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临床表现：乏力、食欲减退、恶心、呕吐、黄疸、肝区疼痛等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实验室检查：肝功能异常、血清胆红素升高、凝血功能异常等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诊断标准：根据临床表现、实验室检查和影像学检查综合判断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并发症和预防措施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并发症：肝性脑病、肝肾综合征、肝肺综合征等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预防措施：保持良好的生活习惯，避免饮酒、吸烟等不良习惯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定期体检，及时发现和治疗肝脏疾病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保持良好的心理状态，避免过度劳累和紧张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合理饮食，保证营养均衡，多吃蔬菜水果，少吃油腻食物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7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适当运动，增强体质，提高免疫力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8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患者基本情况介绍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1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性别：男</a:t>
            </a:r>
            <a:endParaRPr lang="en-US" altLang="zh-CN" sz="11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1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1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1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1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1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en-US" altLang="zh-CN" sz="11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病史：既往无肝炎病史，近期因工作压力大，饮酒过量，出现乏力、食欲不振、恶心呕吐等症状，入院检查发现肝功能异常，诊断为中毒性肝病伴急性肝炎。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病情发展及治疗过程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病史：既往病史、家族史等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体征：黄疸、肝肿大、腹水等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诊断：中毒性肝病伴急性肝炎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病情变化：好转、恶化等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出院指导：饮食、休息、随访等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患者基本信息：年龄、性别、职业等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症状：发热、乏力、食欲不振等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实验室检查：肝功能、病毒学检查等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治疗方案：药物治疗、支持治疗等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治疗效果：治愈、好转、无效等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当前症状和体征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发热：体温升高，伴有寒战、出汗等症状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黄疸：皮肤、巩膜黄染，尿液呈深黄色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消化道症状：恶心、呕吐、食欲不振、腹胀、腹泻等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肝功能异常：转氨酶、胆红素升高，白蛋白降低等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凝血功能障碍：出血倾向，如鼻出血、牙龈出血等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7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神经系统症状：头痛、头晕、嗜睡、昏迷等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8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护理措施：使用止痛药、保持卧床休息、避免剧烈活动等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原因：肝脏炎症、肝细胞坏死、胆道梗阻等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症状：腹部疼痛、压痛、反跳痛等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预防措施：保持良好的生活习惯，避免饮酒、吸烟等不良嗜好，定期体检，及时发现和治疗肝脏疾病。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发热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护理措施：物理降温、药物降温、监测体温等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原因：感染、药物反应、肿瘤等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症状：体温升高、寒战、出汗等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预防措施：保持室内温度适宜、避免感染、合理用药等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https://d.book118.com/285030124343011111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6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2"/>
  <p:tag name="KSO_WM_UNIT_INDEX" val="1_3_2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2"/>
  <p:tag name="KSO_WM_UNIT_INDEX" val="1_2_2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2"/>
  <p:tag name="KSO_WM_UNIT_INDEX" val="1_4_2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2"/>
  <p:tag name="KSO_WM_UNIT_INDEX" val="1_5_2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7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9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中毒性肝病伴急性肝炎的护理查房</vt:lpstr>
      <vt:lpstr>目录</vt:lpstr>
      <vt:lpstr>疾病相关知识</vt:lpstr>
      <vt:lpstr>中毒性肝病伴急性肝炎的定义和病因</vt:lpstr>
      <vt:lpstr>临床表现和诊断标准</vt:lpstr>
      <vt:lpstr>并发症和预防措施</vt:lpstr>
      <vt:lpstr>病例汇报</vt:lpstr>
      <vt:lpstr>患者基本情况介绍</vt:lpstr>
      <vt:lpstr>病情发展及治疗过程</vt:lpstr>
      <vt:lpstr>当前症状和体征</vt:lpstr>
      <vt:lpstr>护理诊断</vt:lpstr>
      <vt:lpstr>疼痛</vt:lpstr>
      <vt:lpstr>发热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2024-09-18T01:29:30.494</cp:lastPrinted>
  <dcterms:created xsi:type="dcterms:W3CDTF">2024-09-17T17:29:30Z</dcterms:created>
  <dcterms:modified xsi:type="dcterms:W3CDTF">2024-09-17T17:29:32Z</dcterms:modified>
</cp:coreProperties>
</file>