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263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90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0B653-5C67-4A76-BDAE-EBB6B8FD9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8837F-AD33-4827-9901-F012CE062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37BDE-2AA1-4635-BB28-D2055ECA7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E1F88-1208-4DB5-BF19-1DAC9B2F0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40FBF0-B1B7-4BDD-B4DC-3F529E204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49B207-877B-4459-92EC-BF7622FF4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6D9D02-D7FD-4598-A71F-539B532A2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A4C58-A735-4973-8126-D73EFDFC9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03A18-16E9-4155-B9F5-0242790A9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41BBE-429D-4ACD-9ABD-3E8BE2272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F1FD8-32C3-42BA-912D-D63C3E567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253" r:id="rId2"/>
    <p:sldLayoutId id="2147501254" r:id="rId3"/>
    <p:sldLayoutId id="2147501255" r:id="rId4"/>
    <p:sldLayoutId id="2147501256" r:id="rId5"/>
    <p:sldLayoutId id="2147501257" r:id="rId6"/>
    <p:sldLayoutId id="2147501258" r:id="rId7"/>
    <p:sldLayoutId id="2147501259" r:id="rId8"/>
    <p:sldLayoutId id="2147501260" r:id="rId9"/>
    <p:sldLayoutId id="2147501261" r:id="rId10"/>
    <p:sldLayoutId id="214750126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0340301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个人项目策划书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项目内容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项目实施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项目评估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项目总结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项目背景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项目目标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https://d.book118.com/285034030143011040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微软雅黑</vt:lpstr>
      <vt:lpstr>Calibri Light</vt:lpstr>
      <vt:lpstr>+中文标题</vt:lpstr>
      <vt:lpstr>Office Theme</vt:lpstr>
      <vt:lpstr>个人项目策划书</vt:lpstr>
      <vt:lpstr>目录</vt:lpstr>
      <vt:lpstr>项目背景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2024-08-31T14:08:57.833</cp:lastPrinted>
  <dcterms:created xsi:type="dcterms:W3CDTF">2024-08-31T06:08:57Z</dcterms:created>
  <dcterms:modified xsi:type="dcterms:W3CDTF">2024-08-31T06:08:59Z</dcterms:modified>
</cp:coreProperties>
</file>