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BD45C3-19E2-43F7-980C-24F2D025C6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7E583A-1ACC-4463-B3B8-847EFC36D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06F573-2264-4A75-A808-A21D40F27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7EEE35-F4A9-4EE2-AFEA-0FB65537EC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04FF28-FFBF-4417-B84B-7BCC53FCEE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2D4E89-CBFF-4189-859D-2373F0DC10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27ACA1-9F75-4F83-AAAB-816A47F896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B76271-2AD7-4BBB-8F9D-07A7617EB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487F18-101F-4FFD-BF04-336B5500DA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C46EA2-D9F9-49A1-88C1-61B47D286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B3B226-3C6A-4222-A657-801E91444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04030301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汇报人：AA</a:t>
            </a:r>
            <a:endParaRPr lang="en-US" sz="1100"/>
          </a:p>
        </p:txBody>
      </p:sp>
      <p:sp>
        <p:nvSpPr>
          <p:cNvPr id="5" name="AutoShape 5"/>
          <p:cNvSpPr/>
          <p:nvPr/>
        </p:nvSpPr>
        <p:spPr>
          <a:xfrm>
            <a:off x="3221696" y="4542712"/>
            <a:ext cx="2000309"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2024-01-20</a:t>
            </a:r>
            <a:endParaRPr lang="en-US" sz="1100"/>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风险评估理论方法研究现状综述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风险评估理论方法概述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风险评估理论方法的研究现状</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风险评估理论方法的应用研究</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风险评估理论方法存在的问题与挑战</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未来研究方向与展望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892" r="1389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随着全球化、信息化的发展，现代社会面临的风险日益复杂多变，风险评估理论方法的研究对于有效应对风险挑战具有重要意义。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应对复杂风险环境</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风险评估是风险管理的基础和核心环节，深入研究风险评估理论方法有助于提高风险管理的科学性和有效性。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提升风险管理水平</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风险评估理论方法的研究不仅局限于风险管理领域，还可应用于金融、保险、环境、安全等多个领域，推动相关领域的理论创新和实践发展。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推动相关领域发展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外在风险评估理论方法的研究上起步较早，形成了较为完善的理论体系，包括风险识别、风险分析、风险评价和风险应对等方面。近年来，国外学者在风险评估方法创新、大数据和人工智能等技术在风险评估中的应用等方面取得了显著成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内风险评估理论方法的研究起步较晚，但发展迅速。近年来，国内学者在风险评估指标体系构建、评估模型创新、风险评估实践应用等方面取得了重要进展。同时，国内政府和企业也越来越重视风险评估在决策和管理中的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风险评估理论方法概述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风险评估的定义和分类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风险评估是对潜在风险进行识别、分析和评价的过程，旨在确定风险的可能性和影响程度，为风险管理提供决策依据。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根据评估对象和目的的不同，风险评估可分为定性评估、定量评估和半定量评估三种类型。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风险识别</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通过调查、分析等方法，识别出可能对目标产生不利影响的潜在风险因素。</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风险分析</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对识别出的风险因素进行深入研究，了解其性质、来源、发生概率和影响程度等。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风险评价</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根据风险分析的结果，对风险因素进行综合评价，确定风险等级和优先级。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风险管理决策</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根据风险评价的结果，制定相应的风险管理策略和措施。</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风险评估的流程和步骤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753" r="2175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专家评估法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概率风险评估法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模糊综合评估法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灰色系统评估法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风险评估的常用方法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依靠专家经验和知识，对潜在风险进行主观判断和评估。</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运用模糊数学理论，将风险因素进行量化处理，并通过模糊运算得出综合评估结果。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通过分析历史数据和统计资料，计算风险因素的发生概率和影响程度，进而评估风险大小。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基于灰色系统理论，通过灰色关联分析等方法，对风险因素进行综合评价和排序。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风险评估理论方法的研究现状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历史数据分析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通过对历史数据的收集、整理和分析，运用统计学方法揭示风险事件的发生规律，预测未来风险趋势。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参数估计与假设检验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利用统计学中的参数估计和假设检验方法，对风险因素的影响程度和显著性进行定量评估。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回归分析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通过建立风险因素与风险事件之间的回归模型，分析风险因素对风险事件的影响程度，实现风险的量化评估。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基于统计学的风险评估方法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深度学习技术</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利用深度学习技术，如神经网络、卷积神经网络等，对复杂、非线性的风险因素进行建模和预测，提升风险评估的精度。</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自然语言处理技术</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运用自然语言处理技术，对文本、语音等数据进行处理和分析，提取与风险相关的信息，为风险评估提供辅助支持。</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机器学习算法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应用机器学习算法，如支持向量机、随机森林等，对风险因素进行自动识别和分类，提高风险评估的准确性和效率。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基于人工智能的风险评估方法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模糊综合评判</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通过建立模糊综合评判模型，综合考虑多个风险因素对风险事件的影响程度，得出风险的综合评估结果。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模糊推理方法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利用模糊推理方法，根据已知的风险因素和风险事件之间的模糊关系，推断未知风险事件的发生概率和影响程度。</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模糊集合理论</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运用模糊集合理论，对风险因素进行模糊化处理，解决风险因素的不确定性问题。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基于模糊数学的风险评估方法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基于灰色系统的风险评估方法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利用灰色聚类方法，对风险因素进行聚类分析，识别出主要的风险因素和次要的风险因素，为风险评估提供分层分类的思路。</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灰色聚类方法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运用灰色关联分析方法，揭示风险因素与风险事件之间的关联程度，为风险评估提供依据。</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灰色关联分析</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通过建立灰色预测模型，对风险事件的发生趋势进行预测和分析，为风险管理提供决策支持。</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灰色预测模型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风险评估理论方法的应用研究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https://d.book118.com/285040303014011102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2024-09-10T20:06:33.627</cp:lastPrinted>
  <dcterms:created xsi:type="dcterms:W3CDTF">2024-09-10T12:06:33Z</dcterms:created>
  <dcterms:modified xsi:type="dcterms:W3CDTF">2024-09-10T12:06:35Z</dcterms:modified>
</cp:coreProperties>
</file>