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DE302-F2A0-4531-9210-85427DE2E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58ABA-91C9-47F6-AC8C-70111FB88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7DCC4-C84E-470A-8796-1832AF8C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1A2E7-A68F-4983-A1B4-801115AAA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EDA451-7165-4B51-B97C-E5526B5F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B26988-B1B1-4F4C-8DD1-21B8BFBA8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61D37-B90E-44F1-95E3-61CF1A73E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18678-FDFD-4361-A305-6DB7C14FD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98214B-A1E9-436F-AFCC-9396EF74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EED6A-F3FE-4C7A-B281-BD484E585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04928-7B93-42E9-899C-8A6651D76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41040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市政工程验收管理实施办法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验收管理流程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验收标准与规范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验收管理中的问题与对策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确保市政工程质量和安全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市政工程验收管理旨在确保工程符合设计要求和相关标准，从而保证工程质量和安全。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提升市政工程建设水平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通过实施验收管理，可以促进工程建设各方的规范化管理，提高市政工程建设水平。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保障市民权益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有效的验收管理能够确保市政工程满足市民需求，保障市民的合法权益。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648" b="464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确保工程质量和安全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验收管理是对市政工程质量的最后把关，能够及时发现和整改存在的质量隐患，从而确保工程质量和安全。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提高建设水平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通过实施验收管理，可以促进工程建设各方的技术和管理水平的提升，从而提高市政工程建设水平。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保障市民权益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验收管理能够确保市政工程满足市民的实际需求，提供更好的公共服务，保障市民的合法权益。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验收管理流程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验收申请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申请人需提交验收申请，包括工程基本情况、施工合同、施工图纸等资料。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申请验收时应明确验收范围、验收标准和验收方法。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验收申请应按照相关规定进行审批，审批通过后方可进行验收。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验收组织应制定详细的验收计划，明确验收时间、地点、人员和验收内容。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验收组织应对验收人员进行培训，确保其具备相应的专业知识和技能。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验收组织应准备必要的验收工具和设备，确保验收工作的顺利进行。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验收准备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验收人员应按照验收计划对工程进行实地检查，核实工程实际情况与施工图纸是否一致。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验收人员应对工程的质量、安全、环保等方面进行检查，确保符合相关标准和规定。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对于发现的问题，验收人员应及时提出整改意见，并要求施工单位进行整改。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现场验收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验收报告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验收完成后，验收组织应编写验收报告，对验收过程和结果进行详细记录。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验收报告应包括工程概况、验收依据、验收人员、验收时间、验收内容、发现问题及处理意见等内容。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验收报告应按照相关规定进行归档保存，以便后续查阅和使用。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验收标准与规范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市政工程验收应符合国家相关法律法规、技术标准和规范的要求，确保工程质量和安全。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市政工程验收应按照规定的程序进行，包括初步验收、竣工验收和移交验收等阶段。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市政工程验收主要包括工程实体检测、质量评估和资料审查等方面。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市政工程验收基本规定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路基稳定性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路基应坚实、稳定，无明显沉降、裂缝等现象，满足行车安全要求。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路面平整度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路面应平整、无裂缝、无明显起伏等现象，符合设计要求。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交通设施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道路交通标志、标线、红绿灯等交通设施应齐全、清晰、有效。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道路工程验收标准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https://d.book118.com/285041040022011121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2024-09-23T23:16:27.241</cp:lastPrinted>
  <dcterms:created xsi:type="dcterms:W3CDTF">2024-09-23T15:16:27Z</dcterms:created>
  <dcterms:modified xsi:type="dcterms:W3CDTF">2024-09-23T15:16:29Z</dcterms:modified>
</cp:coreProperties>
</file>