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8040A-88C6-449D-BD64-6F3000303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F7D55-21CC-45E4-BB09-DA487F0F7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496C0-FA19-49B6-ADD7-5C8B2BC06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A10CE2-F486-494E-961E-24DA9C642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5C21E0-B17D-49F8-BA7E-811C41B60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2B07CC-3DE2-453C-9340-A7D994127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63F2D9-5FB0-4CDA-9E3B-5FD412C5A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214B76-6338-425B-BE73-43FBC2845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E70CC2-736C-4752-A39B-E4F951585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02EAA-4EA1-486F-9C3B-FC0A228C4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60F727-41D8-4934-BA32-932664A6E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041221013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掌握最新技术提高综合实力普外科医生护士学习进修汇报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最新技术进展及在普外科应用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综合实力提升策略与实践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医生护士学习进修计划执行情况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未来发展规划与建议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24" b="289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提升医疗水平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通过学习和掌握最新技术，提高普外科医生和护士的专业水平，为患者提供更优质的医疗服务。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适应医疗发展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随着医疗技术的不断更新换代，医生和护士需要不断学习进修，以适应医疗发展的需要。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增强竞争力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在激烈的医疗市场竞争中，拥有最新技术和专业知识的医生和护士更具竞争力，有利于个人和医院的发展。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汇报将涵盖普外科医生和护士在学习进修过程中所涉及的最新技术、理论知识和实践技能等内容。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展示医生和护士在学习进修后所取得的专业成果，包括技术水平提升、临床案例分析和患者满意度等方面的改善。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学习成果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阐述医生和护士在未来的学习和工作计划，包括继续深入学习、实践应用新技术和推动团队建设等方面的规划。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最新技术进展及在普外科应用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减轻医生负担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机器人手术系统能够减轻医生在手术过程中的体力负担，降低手术风险，同时提高手术效率。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手术精准度提高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机器人手术系统具有高精度、高稳定性的特点，能够减少人为因素造成的误差，提高手术的精准度和成功率。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拓展手术适应症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机器人手术系统能够完成一些传统手术方式难以完成的复杂手术，拓展了手术适应症范围。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083" r="150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机器人手术技术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降低手术风险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3D打印技术可以模拟患者的解剖结构，帮助医生在手术前进行精确的手术规划和模拟，降低手术风险。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提高手术效率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3D打印技术可以缩短手术时间和减少手术创伤，提高手术效率和患者的生活质量。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个性化治疗方案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3D打印技术可以根据患者的具体病情和解剖结构，打印出个性化的手术导板、植入物等医疗器械，实现个性化治疗。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3D打印技术在普外科应用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人工智能可以通过学习和分析大量的医学数据，提高诊断的准确率和效率，减少漏诊和误诊的风险。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提高诊断准确率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人工智能可以根据患者的具体病情和基因信息，制定个性化的治疗方案，提高治疗效果和患者的生活质量。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个性化治疗方案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人工智能可以为医生提供全面的患者信息和治疗建议，辅助医生做出更准确的诊断和治疗决策。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辅助医生决策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人工智能辅助诊断与治疗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综合实力提升策略与实践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选拔具备专业能力和团队协作精神的医护人员，构建高效、和谐的团队。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组建高效团队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强化沟通与协作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培养领导力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通过定期团队会议、病例讨论等方式，加强团队成员间的沟通与协作能力。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针对团队负责人和骨干成员，开展领导力培训，提高团队整体执行力和凝聚力。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团队建设与协作能力提升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鼓励医护人员积极参加国内外普外科学术会议，了解最新研究动态和技术进展。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参加学术会议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与国内外知名专家和研究机构建立合作关系，共同开展普外科领域的研究工作。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开展合作研究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支持医护人员赴国外进修学习，提升国际视野和跨文化交流能力。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拓展国际视野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学术交流与合作拓展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组织医护人员参加科研方法、论文写作等培训，提高科研素养和能力。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科研能力培训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鼓励医护人员积极申报各级科研课题，开展普外科领域的创新性研究。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课题申报与实施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加强与企业和相关机构的合作，推动科研成果的转化和应用，提升普外科诊疗水平和服务能力。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成果转化与应用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科研能力培训与成果转化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https://d.book118.com/285041221013011120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2024-09-22T09:53:26.423</cp:lastPrinted>
  <dcterms:created xsi:type="dcterms:W3CDTF">2024-09-22T01:53:26Z</dcterms:created>
  <dcterms:modified xsi:type="dcterms:W3CDTF">2024-09-22T01:53:28Z</dcterms:modified>
</cp:coreProperties>
</file>