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B2D55-C856-4503-841E-161AFA72D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8661A-BEFF-48CD-8CE2-D2C456A8F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371F4-EE25-4D94-9766-1FCE11E3F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61EA8D-D252-46CB-9291-50DAD62CC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1AA0EF-F550-4744-826D-D8765DA5B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AB1B17-B447-451E-B998-4600C211F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AA752C-D181-4DDB-9958-6C522BDB3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0FBC1-3872-454D-82A7-8D34C12CE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1DFD3A-D2CB-4D61-89F2-C6AD4D7B5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4FFBF-4F17-479C-9627-69C52AD8B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A2CE4-3F96-4662-B73B-07DDF864E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04301030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经济法合伙企业法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合伙企业法概述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合伙企业设立与变更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合伙企业内部管理制度建设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合伙企业解散、清算和终止程序规定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法律责任与风险防范措施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监管政策解读及行业发展趋势预测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合伙企业法概述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合伙企业是指由两个或两个以上的自然人、法人或其他组织通过订立合伙协议而设立的营利性组织。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包括共同出资、共同经营、共享收益、共担风险等。此外，合伙企业还具有相对独立性，即合伙企业在一定程度上独立于各合伙人而存在。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合伙企业定义与特点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合伙企业特点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合伙企业定义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立法目的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保护合伙企业及合伙人的合法权益，规范合伙企业的组织和行为，促进社会主义市场经济的发展。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立法原则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包括自愿、平等、公平、诚实信用原则，保护合伙人合法权益原则，规范合伙企业组织与行为原则，以及维护社会经济秩序原则等。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合伙企业法立法目的及原则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在中华人民共和国境内设立的普通合伙企业和有限合伙企业。其中，普通合伙企业由普通合伙人组成，合伙人对合伙企业债务承担无限连带责任；有限合伙企业由普通合伙人和有限合伙人组成，普通合伙人对合伙企业债务承担无限连带责任，有限合伙人以其认缴的出资额为限对合伙企业债务承担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国有独资公司、国有企业、上市公司以及公益性的事业单位、社会团体等，这些组织不能成为普通合伙人，但可以成为有限合伙人。此外，法律、行政法规禁止从事营利性活动的人，如国家公务员、法官、检察官等，也不能成为合伙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例外情况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适用范围及例外情况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合伙企业设立与变更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有两个以上合伙人，并且都是依法承担无限责任者；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设立条件及程序要求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有书面合伙协议，明确合伙人的权利义务；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有各合伙人实际缴付的出资，可以是货币、实物、知识产权或其他财产权利；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有合伙企业的名称和生产经营场所；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法律、行政法规规定的其他条件。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合伙人应当是具有完全民事行为能力的自然人、法人或者其他组织；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合伙人应当按照合伙协议约定的方式出资，可以用货币、实物、知识产权、土地使用权或者其他财产权利出资，也可以用劳务出资；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合伙人以实物、知识产权、土地使用权或者其他财产权利出资，需要评估作价的，可以由全体合伙人协商确定，也可以由全体合伙人委托法定评估机构评估。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合伙人的权利义务关系应当在合伙协议中明确约定，包括出资方式、数额和缴付期限，利润分配、亏损分担方式，合伙事务的执行，入伙、退伙和合伙终止等事项；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合伙人资格与权利义务关系明确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合伙企业登记事项发生变更的，应当自作出变更决定或者发生变更事由之日起15日内，向企业登记机关申请变更登记；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合伙企业申请变更登记，应当向登记机关提交下列文件：变更登记申请书、全体合伙人签署的变更决定书或者变更事由发生的证明文件、国务院工商行政管理部门规定提交的其他文件；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企业登记事项包括：企业名称、企业主要经营场所、执行事务合伙人、经营范围、合伙企业类型、合伙人姓名或者名称及住所、承担责任方式、认缴或者实际缴付的出资数额、缴付期限、出资方式和评估方式等；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合伙企业未依照规定办理变更登记的，由企业登记机关责令限期登记；逾期不登记的，处以二千元以上二万元以下的罚款。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变更事项及登记管理制度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合伙企业内部管理制度建设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569" b="45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决策机构设置及职权划分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合伙人会议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作为最高决策机构，负责审议和决定重大事项，如经营方针、投资计划、收益分配等。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执行合伙人或执行委员会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负责日常经营决策，对合伙人会议负责并报告工作。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专业委员会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根据企业需要设立，如投资决策委员会、风险管理委员会等，提供专业意见和建议。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信息披露和透明度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执行机构应定期向合伙人报告经营情况和财务状况，保障合伙人的知情权。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执行合伙人或执行委员会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负责具体执行合伙人会议的决策，管理企业日常运营。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设立监事会或监事，对执行机构进行监督，确保其履行职责并维护企业利益。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执行机构职责与监督机制完善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https://d.book118.com/285043010303011112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2024-09-19T07:31:23.288</cp:lastPrinted>
  <dcterms:created xsi:type="dcterms:W3CDTF">2024-09-18T23:31:23Z</dcterms:created>
  <dcterms:modified xsi:type="dcterms:W3CDTF">2024-09-18T23:31:25Z</dcterms:modified>
</cp:coreProperties>
</file>