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LTDQBU+BQIGFP+ArialMT"/>
      <p:regular r:id="rId21"/>
    </p:embeddedFont>
    <p:embeddedFont>
      <p:font typeface="VHOCEF+MS-UIGothic"/>
      <p:regular r:id="rId22"/>
    </p:embeddedFont>
    <p:embeddedFont>
      <p:font typeface="TDATPD+MFRKFO+MicrosoftYaHei"/>
      <p:regular r:id="rId23"/>
    </p:embeddedFont>
    <p:embeddedFont>
      <p:font typeface="ARFEFV+MDKQCB+MicrosoftYaHei-Bold"/>
      <p:regular r:id="rId24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6CF24-56E7-4264-9A86-C2D83D02B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647EA-65D6-4E88-A719-C343404B0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DAA87-4CB9-4D09-AAC8-2E2AC99FE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127FC-313F-4E10-87FE-345A11B36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7F15B7-D6EF-4C38-86C7-6EB307C68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CC9944-DBA0-47E7-AA85-5FEAF4384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92A29D-B4F3-45C3-AF3B-4C8D5B29B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6CE693-B675-484D-8A8F-CB2713F60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A2B875-D67F-4088-B9A2-EA3C11B89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966A8-3922-46F7-845C-5984DF210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EBB12E-807A-4691-8080-1AAA004FC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04301423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94329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LTDQBU+BQIGFP+ArialMT"/>
                <a:cs typeface="LTDQBU+BQIGF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49193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LTDQBU+BQIGFP+ArialMT"/>
                <a:cs typeface="LTDQBU+BQIGF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的技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要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46470" y="3040570"/>
            <a:ext cx="5841941" cy="2429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LTDQBU+BQIGFP+ArialMT"/>
                <a:cs typeface="LTDQBU+BQIGF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的步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骤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与操作方法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LTDQBU+BQIGFP+ArialMT"/>
                <a:cs typeface="LTDQBU+BQIGF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通气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的原理与操作方法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LTDQBU+BQIGFP+ArialMT"/>
                <a:cs typeface="LTDQBU+BQIGF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与通气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的适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症与禁忌症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LTDQBU+BQIGFP+ArialMT"/>
                <a:cs typeface="LTDQBU+BQIGF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与通气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的培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训</a:t>
            </a:r>
            <a:r>
              <a:rPr sz="2400">
                <a:solidFill>
                  <a:srgbClr val="00B6FF"/>
                </a:solidFill>
                <a:latin typeface="VHOCEF+MS-UIGothic"/>
                <a:cs typeface="VHOCEF+MS-UIGothic"/>
              </a:rPr>
              <a:t>与考核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VHOCEF+MS-UIGothic"/>
                <a:cs typeface="VHOCEF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的定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0075" y="1577078"/>
            <a:ext cx="6484181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心肺复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苏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（</a:t>
            </a: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）是一种急救技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，旨在通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外部胸部按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和人工呼吸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40075" y="1851397"/>
            <a:ext cx="67177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持人体呼吸和血液循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，从而帮助恢复心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停跳患者的自主呼吸和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功能。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62579" y="3358252"/>
            <a:ext cx="7067811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是一种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紧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理措施，可以在心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停跳患者黄金救援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内挽救生命。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40075" y="5140063"/>
            <a:ext cx="6556038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包括胸部按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、人工呼吸、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除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颤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等步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骤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，其中胸部按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和人工呼</a:t>
            </a:r>
          </a:p>
          <a:p>
            <a:pPr marL="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吸是</a:t>
            </a: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的核心内容。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563222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是一种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紧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理措施，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于心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停跳患者来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，越早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行</a:t>
            </a: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，生存率越高。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772502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过维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持呼吸和血液循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患者提供一定的氧气和血液供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，从而减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轻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器官和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组织损伤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779689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CPR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是一种普遍适用的急救技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，不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仅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适用于心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停跳患者，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适用于窒息、溺水、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量等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致呼吸循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停止的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紧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急情况。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心肺复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苏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史与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呼吸道的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畅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VHOCEF+MS-UIGothic"/>
                <a:cs typeface="VHOCEF+MS-UIGothic"/>
              </a:rPr>
              <a:t>清理呼吸道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VHOCEF+MS-UIGothic"/>
                <a:cs typeface="VHOCEF+MS-UIGothic"/>
              </a:rPr>
              <a:t>开放气道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胸外按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VHOCEF+MS-UIGothic"/>
                <a:cs typeface="VHOCEF+MS-UIGothic"/>
              </a:rPr>
              <a:t>定位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VHOCEF+MS-UIGothic"/>
                <a:cs typeface="VHOCEF+MS-UIGothic"/>
              </a:rPr>
              <a:t>按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550" spc="25">
                <a:solidFill>
                  <a:srgbClr val="FFFFFF"/>
                </a:solidFill>
                <a:latin typeface="VHOCEF+MS-UIGothic"/>
                <a:cs typeface="VHOCEF+MS-UIGothic"/>
              </a:rPr>
              <a:t>手法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行胸外按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压时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，需要采用正确的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手法，以确保能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有效地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行心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脏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，促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血液的循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VHOCEF+MS-UIGothic"/>
                <a:cs typeface="VHOCEF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人工呼吸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HOCEF+MS-UIGothic"/>
                <a:cs typeface="VHOCEF+MS-UIGothic"/>
              </a:rPr>
              <a:t>口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对</a:t>
            </a:r>
            <a:r>
              <a:rPr sz="2300" spc="25">
                <a:solidFill>
                  <a:srgbClr val="00B6FF"/>
                </a:solidFill>
                <a:latin typeface="VHOCEF+MS-UIGothic"/>
                <a:cs typeface="VHOCEF+MS-UIGothic"/>
              </a:rPr>
              <a:t>口人工呼吸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HOCEF+MS-UIGothic"/>
                <a:cs typeface="VHOCEF+MS-UIGothic"/>
              </a:rPr>
              <a:t>口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对</a:t>
            </a:r>
            <a:r>
              <a:rPr sz="2300" spc="25">
                <a:solidFill>
                  <a:srgbClr val="00B6FF"/>
                </a:solidFill>
                <a:latin typeface="VHOCEF+MS-UIGothic"/>
                <a:cs typeface="VHOCEF+MS-UIGothic"/>
              </a:rPr>
              <a:t>鼻人工呼吸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并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症的防治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6FF"/>
                </a:solidFill>
                <a:latin typeface="VHOCEF+MS-UIGothic"/>
                <a:cs typeface="VHOCEF+MS-UIGothic"/>
              </a:rPr>
              <a:t>肋骨骨折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VHOCEF+MS-UIGothic"/>
                <a:cs typeface="VHOCEF+MS-UIGothic"/>
              </a:rPr>
              <a:t>气胸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8100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第一步：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估与判断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4290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第二步：打开气道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8959" y="1645022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将患者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摆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放在硬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平面上，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部后仰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12870" y="3377302"/>
            <a:ext cx="24098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使用仰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头举颏</a:t>
            </a: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法打开气道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609" y="5109583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HOCEF+MS-UIGothic"/>
                <a:cs typeface="VHOCEF+MS-UIGothic"/>
              </a:rPr>
              <a:t>清理呼吸道，取出异物等阻塞物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4290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第三步：人工呼吸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4290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HOCEF+MS-UIGothic"/>
                <a:cs typeface="VHOCEF+MS-UIGothic"/>
              </a:rPr>
              <a:t>第四步：胸外按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DATPD+MFRKFO+MicrosoftYaHei"/>
                <a:cs typeface="TDATPD+MFRKFO+Microsoft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https://d.book118.com/285043014234011113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LTDQBU+BQIGFP+ArialMT</vt:lpstr>
      <vt:lpstr>Times New Roman</vt:lpstr>
      <vt:lpstr>VHOCEF+MS-UIGothic</vt:lpstr>
      <vt:lpstr>SimSun</vt:lpstr>
      <vt:lpstr>TDATPD+MFRKFO+MicrosoftYaHei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2024-09-20T13:04:55.842</cp:lastPrinted>
  <dcterms:created xsi:type="dcterms:W3CDTF">2024-09-20T05:04:55Z</dcterms:created>
  <dcterms:modified xsi:type="dcterms:W3CDTF">2024-09-20T05:04:57Z</dcterms:modified>
</cp:coreProperties>
</file>