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1E3827-9395-446B-BEDC-55D7B987B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DF6388-DEA1-4A1B-942D-2AF48BABC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8159C1-BFC3-41C0-B0BB-2E49421DE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B742F5-3056-4636-9C21-179C8C9C7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8260F0-E518-4E53-A5CD-164EF281C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825AE4-1D47-422A-B04B-7B7D48AEC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F80215-F4FE-4F2E-9206-402A91F8D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37C944-C777-4F58-839D-06832FEBF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EA5B87-07FA-4C76-8A41-F95A0A0A5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9D9F52-D6A8-4F82-A51E-8B8FD2A7E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50A6B0-AC42-4B0C-8F64-CC4FA4C1D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100242042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产康行业的发展及前景分析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产康行业概述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产康行业市场分析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产康行业发展现状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产康行业前景预测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产康行业投资价值分析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产康行业案例研究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产康行业概述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2502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518186"/>
            <a:ext cx="8135183" cy="274722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  <a:endParaRPr lang="en-US" sz="1100"/>
          </a:p>
          <a:p>
            <a:pPr marL="203200" lvl="0" indent="-203200" algn="just">
              <a:lnSpc>
                <a:spcPct val="150000"/>
              </a:lnSpc>
              <a:buFont typeface="Arial"/>
              <a:buChar char="•"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· 请输入您的内容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856499" y="2009496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  <a:effectLst>
            <a:outerShdw blurRad="63500">
              <a:srgbClr val="000000">
                <a:alpha val="4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8927447" y="1260262"/>
            <a:ext cx="5386942" cy="5386942"/>
            <a:chOff x="8927447" y="126026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481194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259101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3037008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814915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592821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370728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148635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926542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704448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482355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260262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215798"/>
            <a:ext cx="10649511" cy="926592"/>
            <a:chOff x="454963" y="215798"/>
            <a:chExt cx="10649511" cy="926592"/>
          </a:xfrm>
        </p:grpSpPr>
        <p:sp>
          <p:nvSpPr>
            <p:cNvPr id="18" name="AutoShape 18"/>
            <p:cNvSpPr/>
            <p:nvPr/>
          </p:nvSpPr>
          <p:spPr>
            <a:xfrm>
              <a:off x="454963" y="46503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6208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6380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7277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864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8281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986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8157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9054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8641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70058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763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935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832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70419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81835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81541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81712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82609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82196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215798"/>
              <a:ext cx="10009632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产康行业概述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产康行业市场分析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产康行业市场分析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产康行业发展现状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产后康复技术不断更新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随着科技的不断进步，产后康复技术也在不断更新和完善，包括物理疗法、运动疗法、心理疗法等。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智能化设备的应用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智能化设备在产康行业的应用越来越广泛，如智能康复机器人、智能健康监测设备等，提高了康复效果和效率。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数字化技术的应用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数字化技术如大数据、云计算、人工智能等在产康行业的应用，为康复治疗提供了更科学、精准的依据。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技术发展现状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67" b="4467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个性化服务模式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根据产妇的不同需求和情况，提供个性化的康复服务，满足产妇的特殊需求。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多元化服务模式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产康服务不仅包括传统的康复治疗，还包括营养指导、心理咨询、育儿指导等服务，为产妇提供全方位的康复服务。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社区化服务模式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将产康服务延伸到社区，为产妇提供更加便利、贴心的服务，同时也提高了康复效果和效率。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服务模式发展现状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750" r="15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监管加强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政府加强了对产康行业的监管力度，确保服务的专业性和安全性。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政府出台了一系列政策，支持产康行业的发展，包括财政补贴、税收优惠等。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法规完善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政府不断完善产康行业的法规和标准，规范行业的发展，保障消费者的权益。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政策法规发展现状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服务质量参差不齐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由于产康服务机构众多，服务质量参差不齐，需要加强监管和规范。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人才短缺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产康行业专业人才短缺，制约了行业的发展。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消费者认知度低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部分消费者对产康行业的认知度较低，需要加强宣传和推广。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行业痛点与挑战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产康行业前景预测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技术创新预测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人工智能和大数据的应用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未来产康行业将更加依赖人工智能和大数据技术，实现个性化服务和精准营销。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智能设备与可穿戴设备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智能监测设备、康复机器人等将广泛应用于产康服务，提高服务效果和客户体验。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虚拟现实与增强现实技术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VR/AR技术将为产康服务提供新的训练和康复手段，满足客户多元化需求。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https://d.book118.com/285100242042011113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2024-09-19T20:32:16.842</cp:lastPrinted>
  <dcterms:created xsi:type="dcterms:W3CDTF">2024-09-19T12:32:16Z</dcterms:created>
  <dcterms:modified xsi:type="dcterms:W3CDTF">2024-09-19T12:32:18Z</dcterms:modified>
</cp:coreProperties>
</file>