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03520-AB47-4986-9CF3-C21F0547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1780A-A5BF-450D-B434-B8B87C1A6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F1414-DA27-4EDE-B7BE-9F76EE33F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C6D68-336C-4CC4-9820-E9DEFAFD5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5B3255-33C7-475A-81D1-325CE99F8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7C22E-5D30-4769-A7FD-6763D53F9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75102F-6FD6-4817-A309-F3EDB2BD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0712D-B62C-4723-BED1-F530C1C12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7B0AF-F718-48BF-821F-C501C0B7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3584F-5A9A-4B39-9364-A87A1F760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0F8FD-85B0-4986-8099-9F33B192F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01103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70教师培训中的教学设计和课程开发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教学设计基础理念与原则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课程开发流程与策略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创新性课程设计展示及评价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适应教育改革的需要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随着教育改革的不断深入，教师需要不断更新教育观念和教学方法，以适应新的教学要求。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促进教师的专业发展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通过培训，提高70后教师的专业素养和教学能力，促进他们的专业发展。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提高70后教师的教学能力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通过培训，使70后教师掌握现代教学理念和教学方法，提高教学效果。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培训对象及需求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培训对象：70后教师，包括中小学各学科教师。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掌握现代教学理念和教学方法；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了解教育改革的最新动态和趋势；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培训需求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学习新的教学技能和教学手段；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提高教学效果和学生的学习成绩。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教学设计基础理念与原则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教学设计应以学生为中心，充分考虑学生的需求、兴趣、能力和经验，以促进学生的全面发展为目标。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学生主体性原则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针对不同学生的特点和差异，采用个性化的教学策略和方法，以满足不同学生的学习需求。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83" r="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通过设计有趣、具有挑战性的教学活动和任务，激发学生的主动性和积极性，培养学生的自主学习能力和创新精神。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激发学生主动性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以学生为中心的设计理念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多元化教学方法应用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多种教学方法综合运用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根据教学内容和目标，灵活运用讲授、讨论、案例分析、角色扮演等多种教学方法，以提高教学效果。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信息技术与教学融合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积极运用信息技术手段，如多媒体教学、网络教学等，丰富教学手段和资源，提高教学效率和趣味性。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实践性教学环节强化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加强实践性教学环节的设计和实施，如实验、实训、社会实践等，以提高学生的实践能力和综合素质。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关注学生在学习过程中的表现、参与度和进步情况，采用课堂表现、作业、小组讨论等方式进行过程性评价。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过程性评价重视度提升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采用考试、作品展示、报告等多种方式进行结果性评价，以全面评估学生的学习成果和能力水平。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结果性评价方式多样化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及时向学生提供评价结果和反馈意见，帮助学生了解自己的学习情况和不足之处，引导学生不断改进和提高。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评价与反馈相结合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过程性评价与结果性评价相结合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课程开发流程与策略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明确教师培训的目标，如提高教学技能、更新教育理念等。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分析教师需求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7" r="1762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分析学生需求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通过问卷调查、访谈等方式，了解教师在教学设计和课程开发方面的需求和问题。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考虑学生的年龄、认知水平、兴趣爱好等因素，确保课程设计符合学生需求。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08" r="364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根据需求分析结果，设定明确的课程目标，如培养教师的创新思维能力、提高教师的课堂管理能力等。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为确保课程目标的实现，制定相应的评价标准，以便对课程效果进行评估。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13" r="45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依据课程目标，从教育学、心理学、教育技术等多个领域选择合适的课程内容。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按照逻辑关系和难易程度，对课程内容进行合理安排和组织，形成系统化的课程体系。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内容选择与组织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组织课程内容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选择课程内容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https://d.book118.com/285101103133011122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2024-09-25T20:37:03.471</cp:lastPrinted>
  <dcterms:created xsi:type="dcterms:W3CDTF">2024-09-25T12:37:03Z</dcterms:created>
  <dcterms:modified xsi:type="dcterms:W3CDTF">2024-09-25T12:37:05Z</dcterms:modified>
</cp:coreProperties>
</file>