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D3321-B439-473B-AF80-23AFB1532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5E37A-7910-40A9-8DB1-6EE00DA93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87319-5A23-42D3-8DC8-3DE92BF57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BCC671-EE42-4234-99D5-8638841A3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93A67E-62BB-41F0-A0D2-6614CAAED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D1867D-86CE-4133-BDBD-FB1594473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5B8B33-8586-4FA2-BF97-A7BC66791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621DC-2D38-452A-A0E1-861D93EAF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5273D-27A7-4E29-80BE-51840A028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87557-5977-4144-9A28-DAF92CA48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D108D-0483-4978-9606-2B7AECB3E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10130201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洗衣液销售发展前景分析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产品特点与优势分析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未来发展预测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环境影响与社会责任分析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行业背景介绍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洗衣液行业概述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洗衣液行业是指生产和销售洗衣液产品的企业集合，主要包括洗衣液制造商、品牌商、渠道商等。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洗衣液是一种广泛应用于家庭和工业领域的清洁产品，用于去除衣物上的污渍和污垢。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洗衣液行业的发展与人们的生活水平和消费习惯密切相关，同时也受到政策、技术、环境等多方面因素的影响。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洗衣液行业的发展历程可以追溯到20世纪70年代，当时人们开始从肥皂转向洗衣粉和洗衣液。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随着人们生活水平的提高和消费观念的转变，洗衣液行业逐渐发展壮大，成为清洁产品市场的重要细分领域。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近年来，随着消费者对健康、环保和洗涤效果的关注度不断提高，洗衣液行业呈现出快速发展的趋势。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洗衣液行业历史与发展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69567" y="1762125"/>
            <a:ext cx="23622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洗衣液市场规模是指洗衣液销售总额，包括线上和线下渠道的销售数据。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55669" y="4444384"/>
            <a:ext cx="2362200" cy="21717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根据市场调研数据显示，近年来洗衣液市场规模持续增长，其中线上渠道的增长尤为明显。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877359" y="2407424"/>
            <a:ext cx="2361910" cy="187379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随着消费者对健康、环保和洗涤效果的关注度不断提高，预计未来几年洗衣液市场规模将继续保持快速增长态势。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洗衣液行业市场规模与增长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市场现状分析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国内洗衣液市场主要由国内品牌主导，但国际品牌在高端市场仍具有竞争优势。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国内品牌与国际品牌的竞争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随着消费者需求的多样化，新兴品牌在市场上逐渐崭露头角，对传统品牌的地位构成挑战。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新兴品牌的崛起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在同等品质下，价格成为消费者选择洗衣液的重要因素。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价格竞争激烈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消费者对洗衣液的环保、健康性能要求越来越高。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健康、环保意识的提升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随着电商的发展，线上购买洗衣液成为越来越多消费者的选择。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线上购买趋势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消费者对品牌的忠诚度较高，同时会通过社交媒体等渠道传播产品口碑。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品牌忠诚度与口碑传播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消费者需求与购买行为分析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绿色、环保成为主流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随着政策对环保的重视，绿色、环保型洗衣液将成为未来市场的主流。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个性化、差异化需求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随着消费者需求的多样化，具有个性化、差异化特点的洗衣液产品将具有更大的市场潜力。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新零售模式的兴起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新零售模式能够更好地满足消费者的个性化需求，为洗衣液市场带来新的发展机遇。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市场趋势与机遇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产品特点与优势分析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0" y="0"/>
            <a:ext cx="0" cy="0"/>
          </a:xfrm>
          <a:prstGeom prst="triangle">
            <a:avLst>
              <a:gd name="adj" fmla="val 0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温和不刺激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易于溶解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适用范围广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洗衣液通常含有温和的成分，不会刺激皮肤或对衣物造成损害。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洗衣液通常具有良好的水溶性，能够快速溶解在水中，方便使用。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洗衣液通常不含碱性物质，易于生物降解，对环境友好。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洗衣液适用于各种衣物和洗涤方式，包括手洗和机洗。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洗衣液产品特点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洗衣液含有有效的表面活性剂和清洁剂，能够去除衣物上的污渍和污垢。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高效洗涤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洗衣液中的温和成分能够保护衣物纤维，减少衣物磨损和褪色。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保护衣物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洗衣液只需要按照说明使用，不需要测量和混合其他化学物质。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易于使用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洗衣液通常比传统洗涤剂价格更实惠，性价比更高。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经济实惠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洗衣液产品优势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https://d.book118.com/285101302013011121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2024-09-23T19:56:46.858</cp:lastPrinted>
  <dcterms:created xsi:type="dcterms:W3CDTF">2024-09-23T11:56:46Z</dcterms:created>
  <dcterms:modified xsi:type="dcterms:W3CDTF">2024-09-23T11:56:48Z</dcterms:modified>
</cp:coreProperties>
</file>