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03CB2-543F-475D-BED2-BBEF591C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0FC64-5DF7-4A37-96E8-65C509DB5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FDD25-86AA-4716-AC1B-96A61188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DE0F4-D075-48E1-93D0-36BF7F2DE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71EDE-AADA-4D28-8FCD-FCF943B54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E637B-8560-4349-B271-FB9A9AB2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64A18-EF32-4F2B-AC71-92DC42B27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7873C-F5D8-4E30-8AC6-462B110F9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46D85-C701-409C-855D-9FD9C8FCD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B0C43-578C-4B74-B270-6AD29E70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E91E-043B-44B0-AF4A-F1190F2C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222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疤痕患者心理护理PPT\n## 1.疤痕患者心理护理的重要性\n### 1.1疤痕对患者心理的影响\n### 1.2心理护理对患者康复的作用\n### 1.3疤痕患者心理护理的现状\n## 2.疤痕患者心理护理的基本原则\n### 2.1建立良好的护患关系\n### 2.2尊重患者的隐私和尊严\n### 2.3关注患者的心理需求和期望\n## 3.疤痕患者心理护理的具体方法\n### 3.1心理评估与心理干预\n### 3.2心理疏导与心理支持\n### 3.3心理教育与心理训练\n## 4.疤痕患者心理护理的案例分析\n### 4.1典型病例介绍\n### 4.2心理护理措施的实施\n### 4.3护理效果与患者反馈\n## 5.疤痕患者心理护理的未来展望\n### 5.1心理护理技术的发展\n### 5.2多学科协作的重要性\n### 5.3持续关注患者心理健康与生活质量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疤痕患者心理护理PPT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疤痕患者心理护理的重要性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自尊心受损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疤痕可能导致患者在社交场合中感到不自在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可能会影响患者的自信心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严重时可能导致患者出现心理问题</a:t>
                </a:r>
                <a:endParaRPr/>
              </a:p>
            </p:txBody>
          </p:sp>
          <p:sp>
            <p:nvSpPr>
              <p:cNvPr id="17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疤痕可能使患者在社交活动中受到排斥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可能会影响患者的人际关系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严重时可能导致患者出现社交恐惧症</a:t>
                </a:r>
                <a:endParaRPr/>
              </a:p>
            </p:txBody>
          </p:sp>
          <p:sp>
            <p:nvSpPr>
              <p:cNvPr id="17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疤痕可能给患者带来心理压力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可能会影响患者的心理健康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严重时可能导致患者出现抑郁和焦虑症状</a:t>
                </a:r>
                <a:endParaRPr/>
              </a:p>
            </p:txBody>
          </p:sp>
          <p:sp>
            <p:nvSpPr>
              <p:cNvPr id="18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疤痕对患者心理的影响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通过心理护理帮助患者接受疤痕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减轻患者对疤痕的自卑感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提高患者的自尊心和自信心</a:t>
                </a:r>
                <a:endParaRPr/>
              </a:p>
            </p:txBody>
          </p:sp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提高患者自信心</a:t>
                </a:r>
                <a:endParaRPr/>
              </a:p>
            </p:txBody>
          </p:sp>
        </p:grpSp>
        <p:grpSp>
          <p:nvGrpSpPr>
            <p:cNvPr id="19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通过心理护理帮助患者建立良好的人际关系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提高患者的社交能力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减轻患者在社交活动中的心理压力</a:t>
                </a:r>
                <a:endParaRPr/>
              </a:p>
            </p:txBody>
          </p:sp>
          <p:sp>
            <p:nvSpPr>
              <p:cNvPr id="19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改善患者人际关系</a:t>
                </a:r>
                <a:endParaRPr/>
              </a:p>
            </p:txBody>
          </p:sp>
          <p:sp>
            <p:nvSpPr>
              <p:cNvPr id="19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通过心理护理帮助患者调整心理状态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促进患者的心理健康和心理健康</a:t>
                </a:r>
                <a:endParaRPr/>
              </a:p>
            </p:txBody>
          </p:sp>
          <p:sp>
            <p:nvSpPr>
              <p:cNvPr id="19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心理护理对患者康复的作用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心理护理意识不足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医护人员对疤痕患者心理护理的重要性认识不足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缺乏针对疤痕患者的专业心理护理措施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心理护理教育和技术水平有待提高</a:t>
                </a:r>
                <a:endParaRPr/>
              </a:p>
            </p:txBody>
          </p:sp>
          <p:sp>
            <p:nvSpPr>
              <p:cNvPr id="20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心理护理资源匮乏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疤痕患者心理护理需求量大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心理护理专业人才短缺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心理护理服务供给不足</a:t>
                </a:r>
                <a:endParaRPr/>
              </a:p>
            </p:txBody>
          </p:sp>
          <p:sp>
            <p:nvSpPr>
              <p:cNvPr id="21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心理护理效果不佳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疤痕患者心理护理效果评价标准不完善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心理护理措施实施不到位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心理护理效果难以量化和评估</a:t>
                </a:r>
                <a:endParaRPr/>
              </a:p>
            </p:txBody>
          </p:sp>
          <p:sp>
            <p:nvSpPr>
              <p:cNvPr id="21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疤痕患者心理护理的现状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疤痕患者心理护理的基本原则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医护人员要尊重患者的隐私和尊严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要关心患者的需求和期望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要理解患者的感受和困扰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沟通有效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医护人员要与患者建立良好的沟通渠道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要向患者提供准确的心理护理信息和建议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医护人员要信任患者的自我调节能力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要鼓励患者积极参与心理护理过程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要为患者提供持续的心理支持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建立良好的护患关系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医护人员要在患者就诊时保护其隐私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要在患者进行治疗时避免让其感到难堪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要在患者进行心理评估时保护其个人信息</a:t>
                </a:r>
                <a:endParaRPr/>
              </a:p>
            </p:txBody>
          </p:sp>
          <p:sp>
            <p:nvSpPr>
              <p:cNvPr id="24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保护患者隐私</a:t>
                </a:r>
                <a:endParaRPr/>
              </a:p>
            </p:txBody>
          </p:sp>
        </p:grpSp>
        <p:grpSp>
          <p:nvGrpSpPr>
            <p:cNvPr id="24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尊重患者尊严</a:t>
                </a:r>
                <a:endParaRPr/>
              </a:p>
            </p:txBody>
          </p:sp>
          <p:sp>
            <p:nvSpPr>
              <p:cNvPr id="24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医护人员要以平等和尊重的态度对待患者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要避免在患者面前讨论其疤痕问题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要尊重患者的治疗选择和意愿</a:t>
                </a:r>
                <a:endParaRPr/>
              </a:p>
            </p:txBody>
          </p:sp>
        </p:grpSp>
        <p:grpSp>
          <p:nvGrpSpPr>
            <p:cNvPr id="25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关注患者需求</a:t>
                </a:r>
                <a:endParaRPr/>
              </a:p>
            </p:txBody>
          </p:sp>
          <p:sp>
            <p:nvSpPr>
              <p:cNvPr id="25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要为患者提供个性化的心理护理服务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要帮助患者实现身心康复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尊重患者的隐私和尊严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关注患者的心理需求和期望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医护人员要通过心理评估了解患者的心理状况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要关注患者的心理问题和困扰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要为患者提供针对性的心理护理措施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关注患者期望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医护人员要了解患者对心理护理的期望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要为患者提供符合期望的心理护理服务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要关注患者对心理护理效果的反馈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动态调整护理措施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医护人员要根据患者心理状况的变化调整护理措施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要为患者提供持续的心理护理支持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要关注患者心理康复的进展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疤痕患者心理护理的具体方法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医护人员要对患者进行心理评估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要为患者提供个性化的心理护理服务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医护人员要根据心理评估结果进行心理干预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要为患者提供心理疏导和心理支持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要帮助患者缓解心理压力和心理困扰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医护人员要评估心理干预的效果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要关注患者心理康复的进展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要为患者提供持续的心理护理支持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心理评估与心理干预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https://d.book118.com/285102220114011111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疤痕患者心理护理PPT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2024-09-17T00:49:17.148</cp:lastPrinted>
  <dcterms:created xsi:type="dcterms:W3CDTF">2024-09-16T16:49:17Z</dcterms:created>
  <dcterms:modified xsi:type="dcterms:W3CDTF">2024-09-16T16:49:19Z</dcterms:modified>
</cp:coreProperties>
</file>