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8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3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FA8AF-CEBD-45BE-9207-6B974EC9C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8001B-E050-4362-BD7A-60D53C718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B77F1-E487-4FD7-882D-555C9C570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6D645-9E99-428E-A3C8-43789EFF7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189DA0-2111-4307-8335-23414CFD2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D0AF1-74BE-42F1-A75A-255904636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996525-8E43-432E-B453-EA74A7679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EDBFC-3982-4CAC-8437-B56033076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C1EF2-3913-4C11-B997-5111F1638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19AD4-8AD3-4880-B254-CFA7F81BB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D614F-F9D9-4815-B4B7-14587B505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179" r:id="rId2"/>
    <p:sldLayoutId id="2147487180" r:id="rId3"/>
    <p:sldLayoutId id="2147487181" r:id="rId4"/>
    <p:sldLayoutId id="2147487182" r:id="rId5"/>
    <p:sldLayoutId id="2147487183" r:id="rId6"/>
    <p:sldLayoutId id="2147487184" r:id="rId7"/>
    <p:sldLayoutId id="2147487185" r:id="rId8"/>
    <p:sldLayoutId id="2147487186" r:id="rId9"/>
    <p:sldLayoutId id="2147487187" r:id="rId10"/>
    <p:sldLayoutId id="214748718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0304024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短视频企业号与其他社交媒体平台的联动推广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57875" y="205232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769610" y="114490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625590" y="114490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短视频企业号的特点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11"/>
          <p:cNvCxnSpPr/>
          <p:nvPr>
            <p:custDataLst>
              <p:tags r:id="rId6"/>
            </p:custDataLst>
          </p:nvPr>
        </p:nvCxnSpPr>
        <p:spPr>
          <a:xfrm>
            <a:off x="5857875" y="30600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769610" y="215265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625590" y="215265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社交媒体平台的选择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8"/>
          <p:cNvCxnSpPr/>
          <p:nvPr>
            <p:custDataLst>
              <p:tags r:id="rId9"/>
            </p:custDataLst>
          </p:nvPr>
        </p:nvCxnSpPr>
        <p:spPr>
          <a:xfrm>
            <a:off x="5857875" y="40678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769610" y="316039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625590" y="316039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联动推广策略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22"/>
          <p:cNvCxnSpPr/>
          <p:nvPr>
            <p:custDataLst>
              <p:tags r:id="rId12"/>
            </p:custDataLst>
          </p:nvPr>
        </p:nvCxnSpPr>
        <p:spPr>
          <a:xfrm>
            <a:off x="5857875" y="507555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769610" y="416814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625590" y="416814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案例分析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26"/>
          <p:cNvCxnSpPr/>
          <p:nvPr>
            <p:custDataLst>
              <p:tags r:id="rId15"/>
            </p:custDataLst>
          </p:nvPr>
        </p:nvCxnSpPr>
        <p:spPr>
          <a:xfrm>
            <a:off x="5857875" y="608330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769610" y="517588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625590" y="517588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注意事项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3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短视频企业号的特点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内容形式多样</a:t>
            </a:r>
            <a:endParaRPr lang="zh-CN" altLang="en-US"/>
          </a:p>
        </p:txBody>
      </p:sp>
      <p:sp>
        <p:nvSpPr>
          <p:cNvPr id="1048870" name="Freeform 27"/>
          <p:cNvSpPr/>
          <p:nvPr>
            <p:custDataLst>
              <p:tags r:id="rId2"/>
            </p:custDataLst>
          </p:nvPr>
        </p:nvSpPr>
        <p:spPr bwMode="auto">
          <a:xfrm>
            <a:off x="694800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矩形: 圆角 32"/>
          <p:cNvSpPr/>
          <p:nvPr>
            <p:custDataLst>
              <p:tags r:id="rId3"/>
            </p:custDataLst>
          </p:nvPr>
        </p:nvSpPr>
        <p:spPr>
          <a:xfrm flipH="1">
            <a:off x="822764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800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876" name="正文"/>
          <p:cNvSpPr txBox="1"/>
          <p:nvPr>
            <p:custDataLst>
              <p:tags r:id="rId5"/>
            </p:custDataLst>
          </p:nvPr>
        </p:nvSpPr>
        <p:spPr>
          <a:xfrm>
            <a:off x="955820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短视频企业号可以发布各种形式的内容，如产品展示、活动推广、企业文化等。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878" name="标题"/>
          <p:cNvSpPr txBox="1"/>
          <p:nvPr>
            <p:custDataLst>
              <p:tags r:id="rId6"/>
            </p:custDataLst>
          </p:nvPr>
        </p:nvSpPr>
        <p:spPr>
          <a:xfrm>
            <a:off x="763557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0" name="Freeform 27"/>
          <p:cNvSpPr/>
          <p:nvPr>
            <p:custDataLst>
              <p:tags r:id="rId7"/>
            </p:custDataLst>
          </p:nvPr>
        </p:nvSpPr>
        <p:spPr bwMode="auto">
          <a:xfrm>
            <a:off x="3515091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矩形: 圆角 38"/>
          <p:cNvSpPr/>
          <p:nvPr>
            <p:custDataLst>
              <p:tags r:id="rId8"/>
            </p:custDataLst>
          </p:nvPr>
        </p:nvSpPr>
        <p:spPr>
          <a:xfrm flipH="1">
            <a:off x="3643055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5091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886" name="正文"/>
          <p:cNvSpPr txBox="1"/>
          <p:nvPr>
            <p:custDataLst>
              <p:tags r:id="rId10"/>
            </p:custDataLst>
          </p:nvPr>
        </p:nvSpPr>
        <p:spPr>
          <a:xfrm>
            <a:off x="3776112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短视频企业号可以结合其他社交媒体平台，如微博、微信公众号等，进行联动推广。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888" name="标题"/>
          <p:cNvSpPr txBox="1"/>
          <p:nvPr>
            <p:custDataLst>
              <p:tags r:id="rId11"/>
            </p:custDataLst>
          </p:nvPr>
        </p:nvSpPr>
        <p:spPr>
          <a:xfrm>
            <a:off x="3583848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90" name="Freeform 27"/>
          <p:cNvSpPr/>
          <p:nvPr>
            <p:custDataLst>
              <p:tags r:id="rId12"/>
            </p:custDataLst>
          </p:nvPr>
        </p:nvSpPr>
        <p:spPr bwMode="auto">
          <a:xfrm>
            <a:off x="6335383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矩形: 圆角 68"/>
          <p:cNvSpPr/>
          <p:nvPr>
            <p:custDataLst>
              <p:tags r:id="rId13"/>
            </p:custDataLst>
          </p:nvPr>
        </p:nvSpPr>
        <p:spPr>
          <a:xfrm flipH="1">
            <a:off x="6463347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383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896" name="正文"/>
          <p:cNvSpPr txBox="1"/>
          <p:nvPr>
            <p:custDataLst>
              <p:tags r:id="rId15"/>
            </p:custDataLst>
          </p:nvPr>
        </p:nvSpPr>
        <p:spPr>
          <a:xfrm>
            <a:off x="6596403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短视频企业号可以通过短视频的形式，展示企业的产品和服务，吸引更多用户关注。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16"/>
            </p:custDataLst>
          </p:nvPr>
        </p:nvSpPr>
        <p:spPr>
          <a:xfrm>
            <a:off x="6404139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00" name="Freeform 27"/>
          <p:cNvSpPr/>
          <p:nvPr>
            <p:custDataLst>
              <p:tags r:id="rId17"/>
            </p:custDataLst>
          </p:nvPr>
        </p:nvSpPr>
        <p:spPr bwMode="auto">
          <a:xfrm>
            <a:off x="9155674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矩形: 圆角 74"/>
          <p:cNvSpPr/>
          <p:nvPr>
            <p:custDataLst>
              <p:tags r:id="rId18"/>
            </p:custDataLst>
          </p:nvPr>
        </p:nvSpPr>
        <p:spPr>
          <a:xfrm flipH="1">
            <a:off x="9284275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5674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06" name="正文"/>
          <p:cNvSpPr txBox="1"/>
          <p:nvPr>
            <p:custDataLst>
              <p:tags r:id="rId20"/>
            </p:custDataLst>
          </p:nvPr>
        </p:nvSpPr>
        <p:spPr>
          <a:xfrm>
            <a:off x="9416695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短视频企业号可以通过短视频的形式，与其他社交媒体平台进行互动，提高企业的知名度和影响力。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08" name="标题"/>
          <p:cNvSpPr txBox="1"/>
          <p:nvPr>
            <p:custDataLst>
              <p:tags r:id="rId21"/>
            </p:custDataLst>
          </p:nvPr>
        </p:nvSpPr>
        <p:spPr>
          <a:xfrm>
            <a:off x="9225068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传播速度快</a:t>
            </a:r>
            <a:endParaRPr lang="zh-CN" altLang="en-US"/>
          </a:p>
        </p:txBody>
      </p:sp>
      <p:sp>
        <p:nvSpPr>
          <p:cNvPr id="1048944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短视频内容简洁明了，易于理解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短视频平台用户基数大，传播范围广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短视频形式新颖，易于吸引用户关注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短视频平台算法推荐，精准推送目标用户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用户粘性高</a:t>
            </a:r>
            <a:endParaRPr lang="zh-CN" altLang="en-US"/>
          </a:p>
        </p:txBody>
      </p:sp>
      <p:sp>
        <p:nvSpPr>
          <p:cNvPr id="1049002" name="任意多边形 35"/>
          <p:cNvSpPr/>
          <p:nvPr>
            <p:custDataLst>
              <p:tags r:id="rId2"/>
            </p:custDataLst>
          </p:nvPr>
        </p:nvSpPr>
        <p:spPr>
          <a:xfrm>
            <a:off x="694800" y="1396840"/>
            <a:ext cx="10796676" cy="10278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4" name="任意多边形 39"/>
          <p:cNvSpPr/>
          <p:nvPr>
            <p:custDataLst>
              <p:tags r:id="rId3"/>
            </p:custDataLst>
          </p:nvPr>
        </p:nvSpPr>
        <p:spPr>
          <a:xfrm>
            <a:off x="776702" y="1485619"/>
            <a:ext cx="10633497" cy="8509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1499" y="1705692"/>
            <a:ext cx="0" cy="42514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6" name="正文"/>
          <p:cNvSpPr txBox="1"/>
          <p:nvPr>
            <p:custDataLst>
              <p:tags r:id="rId5"/>
            </p:custDataLst>
          </p:nvPr>
        </p:nvSpPr>
        <p:spPr>
          <a:xfrm>
            <a:off x="2320960" y="1471240"/>
            <a:ext cx="8867916" cy="86528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短视频内容丰富多样，满足不同用户的需求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401" y="1467489"/>
            <a:ext cx="885916" cy="88654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10" name="任意多边形 45"/>
          <p:cNvSpPr/>
          <p:nvPr>
            <p:custDataLst>
              <p:tags r:id="rId7"/>
            </p:custDataLst>
          </p:nvPr>
        </p:nvSpPr>
        <p:spPr>
          <a:xfrm>
            <a:off x="694800" y="2614741"/>
            <a:ext cx="10796676" cy="10278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2" name="任意多边形 46"/>
          <p:cNvSpPr/>
          <p:nvPr>
            <p:custDataLst>
              <p:tags r:id="rId8"/>
            </p:custDataLst>
          </p:nvPr>
        </p:nvSpPr>
        <p:spPr>
          <a:xfrm>
            <a:off x="776702" y="2703520"/>
            <a:ext cx="10633497" cy="8509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1499" y="2923592"/>
            <a:ext cx="0" cy="42514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4" name="正文"/>
          <p:cNvSpPr txBox="1"/>
          <p:nvPr>
            <p:custDataLst>
              <p:tags r:id="rId10"/>
            </p:custDataLst>
          </p:nvPr>
        </p:nvSpPr>
        <p:spPr>
          <a:xfrm>
            <a:off x="2320960" y="2689140"/>
            <a:ext cx="8867916" cy="86528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短视频形式新颖，易于吸引用户注意力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1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401" y="2685389"/>
            <a:ext cx="885916" cy="88654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18" name="任意多边形 51"/>
          <p:cNvSpPr/>
          <p:nvPr>
            <p:custDataLst>
              <p:tags r:id="rId12"/>
            </p:custDataLst>
          </p:nvPr>
        </p:nvSpPr>
        <p:spPr>
          <a:xfrm>
            <a:off x="694800" y="3832641"/>
            <a:ext cx="10796676" cy="10278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0" name="任意多边形 52"/>
          <p:cNvSpPr/>
          <p:nvPr>
            <p:custDataLst>
              <p:tags r:id="rId13"/>
            </p:custDataLst>
          </p:nvPr>
        </p:nvSpPr>
        <p:spPr>
          <a:xfrm>
            <a:off x="776702" y="3921420"/>
            <a:ext cx="10633497" cy="8509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1499" y="4141493"/>
            <a:ext cx="0" cy="42514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2" name="正文"/>
          <p:cNvSpPr txBox="1"/>
          <p:nvPr>
            <p:custDataLst>
              <p:tags r:id="rId15"/>
            </p:custDataLst>
          </p:nvPr>
        </p:nvSpPr>
        <p:spPr>
          <a:xfrm>
            <a:off x="2320960" y="3907041"/>
            <a:ext cx="8867916" cy="86528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短视频企业号可以与其他社交媒体平台联动推广，提高用户粘性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2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401" y="3903290"/>
            <a:ext cx="885916" cy="88654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26" name="任意多边形 57"/>
          <p:cNvSpPr/>
          <p:nvPr>
            <p:custDataLst>
              <p:tags r:id="rId17"/>
            </p:custDataLst>
          </p:nvPr>
        </p:nvSpPr>
        <p:spPr>
          <a:xfrm>
            <a:off x="694800" y="5050542"/>
            <a:ext cx="10796676" cy="10278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8" name="任意多边形 58"/>
          <p:cNvSpPr/>
          <p:nvPr>
            <p:custDataLst>
              <p:tags r:id="rId18"/>
            </p:custDataLst>
          </p:nvPr>
        </p:nvSpPr>
        <p:spPr>
          <a:xfrm>
            <a:off x="776702" y="5139321"/>
            <a:ext cx="10633497" cy="8509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1499" y="5359393"/>
            <a:ext cx="0" cy="42514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0" name="正文"/>
          <p:cNvSpPr txBox="1"/>
          <p:nvPr>
            <p:custDataLst>
              <p:tags r:id="rId20"/>
            </p:custDataLst>
          </p:nvPr>
        </p:nvSpPr>
        <p:spPr>
          <a:xfrm>
            <a:off x="2320960" y="5124941"/>
            <a:ext cx="8867916" cy="86528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短视频企业号可以通过数据分析和用户反馈，不断优化内容和推广策略，提高用户粘性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3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401" y="5121190"/>
            <a:ext cx="885916" cy="88654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营销价值大</a:t>
            </a:r>
            <a:endParaRPr lang="zh-CN" altLang="en-US"/>
          </a:p>
        </p:txBody>
      </p:sp>
      <p:sp>
        <p:nvSpPr>
          <p:cNvPr id="10490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2386" y="1519049"/>
            <a:ext cx="842112" cy="245036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3199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18"/>
          <p:cNvSpPr/>
          <p:nvPr>
            <p:custDataLst>
              <p:tags r:id="rId4"/>
            </p:custDataLst>
          </p:nvPr>
        </p:nvSpPr>
        <p:spPr>
          <a:xfrm>
            <a:off x="6433730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19"/>
          <p:cNvSpPr/>
          <p:nvPr>
            <p:custDataLst>
              <p:tags r:id="rId5"/>
            </p:custDataLst>
          </p:nvPr>
        </p:nvSpPr>
        <p:spPr>
          <a:xfrm flipV="1">
            <a:off x="6308216" y="1690605"/>
            <a:ext cx="2450365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338" y="1519680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414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4"/>
          <p:cNvSpPr/>
          <p:nvPr>
            <p:custDataLst>
              <p:tags r:id="rId8"/>
            </p:custDataLst>
          </p:nvPr>
        </p:nvSpPr>
        <p:spPr>
          <a:xfrm>
            <a:off x="820944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90605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44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短视频企业号可以快速吸引大量用户关注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3730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短视频企业号可以与其他社交媒体平台联动推广，扩大影响力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7580" y="1532294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99024" y="4261424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1"/>
          <p:cNvSpPr/>
          <p:nvPr>
            <p:custDataLst>
              <p:tags r:id="rId14"/>
            </p:custDataLst>
          </p:nvPr>
        </p:nvSpPr>
        <p:spPr>
          <a:xfrm>
            <a:off x="3699555" y="2332048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12"/>
          <p:cNvSpPr/>
          <p:nvPr>
            <p:custDataLst>
              <p:tags r:id="rId15"/>
            </p:custDataLst>
          </p:nvPr>
        </p:nvSpPr>
        <p:spPr>
          <a:xfrm flipV="1">
            <a:off x="3574041" y="1703850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5930" y="1556892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67375" y="4284760"/>
            <a:ext cx="800544" cy="220024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25"/>
          <p:cNvSpPr/>
          <p:nvPr>
            <p:custDataLst>
              <p:tags r:id="rId18"/>
            </p:custDataLst>
          </p:nvPr>
        </p:nvSpPr>
        <p:spPr>
          <a:xfrm>
            <a:off x="9167274" y="2356647"/>
            <a:ext cx="2200240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26"/>
          <p:cNvSpPr/>
          <p:nvPr>
            <p:custDataLst>
              <p:tags r:id="rId19"/>
            </p:custDataLst>
          </p:nvPr>
        </p:nvSpPr>
        <p:spPr>
          <a:xfrm flipV="1">
            <a:off x="9042392" y="1728448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67905" y="3054855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短视频企业号可以通过数据分析和用户反馈，优化营销策略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99555" y="3030257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短视频企业号可以通过内容营销提升品牌知名度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14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社交媒体平台的选择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微信</a:t>
            </a:r>
            <a:endParaRPr lang="zh-CN" altLang="en-US"/>
          </a:p>
        </p:txBody>
      </p:sp>
      <p:sp>
        <p:nvSpPr>
          <p:cNvPr id="1049178" name="对角圆角矩形 15"/>
          <p:cNvSpPr/>
          <p:nvPr>
            <p:custDataLst>
              <p:tags r:id="rId2"/>
            </p:custDataLst>
          </p:nvPr>
        </p:nvSpPr>
        <p:spPr>
          <a:xfrm>
            <a:off x="1243712" y="4079452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16"/>
          <p:cNvSpPr/>
          <p:nvPr>
            <p:custDataLst>
              <p:tags r:id="rId3"/>
            </p:custDataLst>
          </p:nvPr>
        </p:nvSpPr>
        <p:spPr>
          <a:xfrm>
            <a:off x="1243712" y="3931003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17"/>
          <p:cNvSpPr/>
          <p:nvPr>
            <p:custDataLst>
              <p:tags r:id="rId4"/>
            </p:custDataLst>
          </p:nvPr>
        </p:nvSpPr>
        <p:spPr>
          <a:xfrm>
            <a:off x="1834104" y="3931684"/>
            <a:ext cx="88932" cy="14822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27"/>
          <p:cNvSpPr txBox="1"/>
          <p:nvPr>
            <p:custDataLst>
              <p:tags r:id="rId5"/>
            </p:custDataLst>
          </p:nvPr>
        </p:nvSpPr>
        <p:spPr>
          <a:xfrm>
            <a:off x="1872237" y="4091028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微信公众号可以发布短视频，吸引粉丝关注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对角圆角矩形 52"/>
          <p:cNvSpPr/>
          <p:nvPr>
            <p:custDataLst>
              <p:tags r:id="rId6"/>
            </p:custDataLst>
          </p:nvPr>
        </p:nvSpPr>
        <p:spPr>
          <a:xfrm>
            <a:off x="1243712" y="1374680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53"/>
          <p:cNvSpPr/>
          <p:nvPr>
            <p:custDataLst>
              <p:tags r:id="rId7"/>
            </p:custDataLst>
          </p:nvPr>
        </p:nvSpPr>
        <p:spPr>
          <a:xfrm>
            <a:off x="1243712" y="1225550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54"/>
          <p:cNvSpPr/>
          <p:nvPr>
            <p:custDataLst>
              <p:tags r:id="rId8"/>
            </p:custDataLst>
          </p:nvPr>
        </p:nvSpPr>
        <p:spPr>
          <a:xfrm>
            <a:off x="1834104" y="1226231"/>
            <a:ext cx="88932" cy="14822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56"/>
          <p:cNvSpPr txBox="1"/>
          <p:nvPr>
            <p:custDataLst>
              <p:tags r:id="rId9"/>
            </p:custDataLst>
          </p:nvPr>
        </p:nvSpPr>
        <p:spPr>
          <a:xfrm>
            <a:off x="1872237" y="1378085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微信用户数量庞大，覆盖面广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5"/>
          <p:cNvSpPr/>
          <p:nvPr>
            <p:custDataLst>
              <p:tags r:id="rId10"/>
            </p:custDataLst>
          </p:nvPr>
        </p:nvSpPr>
        <p:spPr>
          <a:xfrm>
            <a:off x="1243712" y="2727066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6"/>
          <p:cNvSpPr/>
          <p:nvPr>
            <p:custDataLst>
              <p:tags r:id="rId11"/>
            </p:custDataLst>
          </p:nvPr>
        </p:nvSpPr>
        <p:spPr>
          <a:xfrm>
            <a:off x="1243712" y="2577936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7"/>
          <p:cNvSpPr/>
          <p:nvPr>
            <p:custDataLst>
              <p:tags r:id="rId12"/>
            </p:custDataLst>
          </p:nvPr>
        </p:nvSpPr>
        <p:spPr>
          <a:xfrm>
            <a:off x="1834104" y="2579298"/>
            <a:ext cx="88932" cy="14822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13"/>
            </p:custDataLst>
          </p:nvPr>
        </p:nvSpPr>
        <p:spPr>
          <a:xfrm>
            <a:off x="1872237" y="2738642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微信朋友圈和微信群是推广短视频的有效渠道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9"/>
          <p:cNvSpPr/>
          <p:nvPr>
            <p:custDataLst>
              <p:tags r:id="rId14"/>
            </p:custDataLst>
          </p:nvPr>
        </p:nvSpPr>
        <p:spPr>
          <a:xfrm>
            <a:off x="1243712" y="5432519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10"/>
          <p:cNvSpPr/>
          <p:nvPr>
            <p:custDataLst>
              <p:tags r:id="rId15"/>
            </p:custDataLst>
          </p:nvPr>
        </p:nvSpPr>
        <p:spPr>
          <a:xfrm>
            <a:off x="1243712" y="5283388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11"/>
          <p:cNvSpPr/>
          <p:nvPr>
            <p:custDataLst>
              <p:tags r:id="rId16"/>
            </p:custDataLst>
          </p:nvPr>
        </p:nvSpPr>
        <p:spPr>
          <a:xfrm>
            <a:off x="1834104" y="5284069"/>
            <a:ext cx="88932" cy="14822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12"/>
          <p:cNvSpPr txBox="1"/>
          <p:nvPr>
            <p:custDataLst>
              <p:tags r:id="rId17"/>
            </p:custDataLst>
          </p:nvPr>
        </p:nvSpPr>
        <p:spPr>
          <a:xfrm>
            <a:off x="1872237" y="5443414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微信小程序可以作为短视频的播放平台，提高用户体验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微博</a:t>
            </a:r>
            <a:endParaRPr lang="zh-CN" altLang="en-US"/>
          </a:p>
        </p:txBody>
      </p:sp>
      <p:sp>
        <p:nvSpPr>
          <p:cNvPr id="1049244" name="弧形 58"/>
          <p:cNvSpPr/>
          <p:nvPr>
            <p:custDataLst>
              <p:tags r:id="rId2"/>
            </p:custDataLst>
          </p:nvPr>
        </p:nvSpPr>
        <p:spPr>
          <a:xfrm>
            <a:off x="8075745" y="2030057"/>
            <a:ext cx="3415896" cy="341589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弧形 57"/>
          <p:cNvSpPr/>
          <p:nvPr>
            <p:custDataLst>
              <p:tags r:id="rId3"/>
            </p:custDataLst>
          </p:nvPr>
        </p:nvSpPr>
        <p:spPr>
          <a:xfrm>
            <a:off x="694800" y="2030057"/>
            <a:ext cx="3415896" cy="341589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22"/>
          <p:cNvSpPr/>
          <p:nvPr>
            <p:custDataLst>
              <p:tags r:id="rId4"/>
            </p:custDataLst>
          </p:nvPr>
        </p:nvSpPr>
        <p:spPr>
          <a:xfrm>
            <a:off x="841153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椭圆 23"/>
          <p:cNvSpPr/>
          <p:nvPr>
            <p:custDataLst>
              <p:tags r:id="rId5"/>
            </p:custDataLst>
          </p:nvPr>
        </p:nvSpPr>
        <p:spPr>
          <a:xfrm>
            <a:off x="8791607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6"/>
            </p:custDataLst>
          </p:nvPr>
        </p:nvSpPr>
        <p:spPr>
          <a:xfrm>
            <a:off x="885710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微博可以通过话题、热搜、热门事件等方式，提高短视频企业号的曝光度和关注度。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4" name="椭圆 24"/>
          <p:cNvSpPr/>
          <p:nvPr>
            <p:custDataLst>
              <p:tags r:id="rId7"/>
            </p:custDataLst>
          </p:nvPr>
        </p:nvSpPr>
        <p:spPr>
          <a:xfrm>
            <a:off x="6017641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椭圆 25"/>
          <p:cNvSpPr/>
          <p:nvPr>
            <p:custDataLst>
              <p:tags r:id="rId8"/>
            </p:custDataLst>
          </p:nvPr>
        </p:nvSpPr>
        <p:spPr>
          <a:xfrm>
            <a:off x="6396790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9"/>
            </p:custDataLst>
          </p:nvPr>
        </p:nvSpPr>
        <p:spPr>
          <a:xfrm>
            <a:off x="6463210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微博可以与其他社交媒体平台进行联动推广，扩大短视频企业号的影响力。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椭圆 7"/>
          <p:cNvSpPr/>
          <p:nvPr>
            <p:custDataLst>
              <p:tags r:id="rId10"/>
            </p:custDataLst>
          </p:nvPr>
        </p:nvSpPr>
        <p:spPr>
          <a:xfrm>
            <a:off x="362374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椭圆 9"/>
          <p:cNvSpPr/>
          <p:nvPr>
            <p:custDataLst>
              <p:tags r:id="rId11"/>
            </p:custDataLst>
          </p:nvPr>
        </p:nvSpPr>
        <p:spPr>
          <a:xfrm>
            <a:off x="4002895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12"/>
            </p:custDataLst>
          </p:nvPr>
        </p:nvSpPr>
        <p:spPr>
          <a:xfrm>
            <a:off x="406931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微博具有实时性、互动性和传播速度快的特点，适合短视频企业号进行推广。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6" name="椭圆 5"/>
          <p:cNvSpPr/>
          <p:nvPr>
            <p:custDataLst>
              <p:tags r:id="rId13"/>
            </p:custDataLst>
          </p:nvPr>
        </p:nvSpPr>
        <p:spPr>
          <a:xfrm>
            <a:off x="957713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椭圆 4"/>
          <p:cNvSpPr/>
          <p:nvPr>
            <p:custDataLst>
              <p:tags r:id="rId14"/>
            </p:custDataLst>
          </p:nvPr>
        </p:nvSpPr>
        <p:spPr>
          <a:xfrm>
            <a:off x="1336862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正文"/>
          <p:cNvSpPr txBox="1"/>
          <p:nvPr>
            <p:custDataLst>
              <p:tags r:id="rId15"/>
            </p:custDataLst>
          </p:nvPr>
        </p:nvSpPr>
        <p:spPr>
          <a:xfrm>
            <a:off x="1403282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微博是中国最大的社交媒体平台之一，拥有庞大的用户基础和影响力。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抖音</a:t>
            </a:r>
            <a:endParaRPr lang="zh-CN" altLang="en-US"/>
          </a:p>
        </p:txBody>
      </p:sp>
      <p:sp>
        <p:nvSpPr>
          <p:cNvPr id="1049306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特点：短视频平台，内容丰富，用户粘性高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优势：庞大的用户基数，精准的算法推荐，丰富的广告形式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联动推广策略：利用抖音的短视频优势，制作与企业号相关的有趣、有价值的内容，吸引用户关注并分享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注意事项：遵守抖音的社区规则，保证内容的原创性和合规性，避免过度商业化导致用户反感。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B站</a:t>
            </a:r>
            <a:endParaRPr lang="zh-CN" altLang="en-US"/>
          </a:p>
        </p:txBody>
      </p:sp>
      <p:sp>
        <p:nvSpPr>
          <p:cNvPr id="10493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6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特点：年轻用户居多，二次元文化浓厚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优势：视频内容丰富，互动性强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8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推广策略：结合B站特色，制作有趣、有创意的视频内容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0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注意事项：尊重B站文化和用户习惯，避免过度商业化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42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联动推广策略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https://d.book118.com/285103040244011110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+中文正文</vt:lpstr>
      <vt:lpstr>宋体</vt:lpstr>
      <vt:lpstr>微软雅黑</vt:lpstr>
      <vt:lpstr>Office Theme</vt:lpstr>
      <vt:lpstr>短视频企业号与其他社交媒体平台的联动推广</vt:lpstr>
      <vt:lpstr>目录</vt:lpstr>
      <vt:lpstr>短视频企业号的特点</vt:lpstr>
      <vt:lpstr>内容形式多样</vt:lpstr>
      <vt:lpstr>传播速度快</vt:lpstr>
      <vt:lpstr>用户粘性高</vt:lpstr>
      <vt:lpstr>营销价值大</vt:lpstr>
      <vt:lpstr>社交媒体平台的选择</vt:lpstr>
      <vt:lpstr>微信</vt:lpstr>
      <vt:lpstr>微博</vt:lpstr>
      <vt:lpstr>抖音</vt:lpstr>
      <vt:lpstr>B站</vt:lpstr>
      <vt:lpstr>联动推广策略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2024-09-16T03:53:02.900</cp:lastPrinted>
  <dcterms:created xsi:type="dcterms:W3CDTF">2024-09-15T19:53:02Z</dcterms:created>
  <dcterms:modified xsi:type="dcterms:W3CDTF">2024-09-15T19:53:05Z</dcterms:modified>
</cp:coreProperties>
</file>