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F199B-7CBF-48E7-A99C-69C6F3EFB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134FC-810F-4D23-9528-1258161C7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5C1B6-A255-4279-A73F-84824EC7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C1E67-0216-4E8A-8591-8472C208C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16B0E-2F1B-4103-9F01-F40E64C64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3C5ECC-5D9E-421A-AF7B-E2054D6ED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760122-6B51-4B41-8CA7-DBE27D6CB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53C16-F295-454C-8F60-E6BE659F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FD9C0-6D71-4E33-BEDC-BC29E2225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82808-693F-473A-848E-78AF9CD7B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5E1CE-F442-4460-89EC-21FEED964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04010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科抢救病人护理PPT\n## 1.妇科抢救病人的概述及重要性\n### 1.1妇科抢救病人的定义与分类\n### 1.2妇科抢救病人的病情特点与紧急程度\n### 1.3妇科抢救病人护理的重要性与意义\n## 2.妇科抢救病人的护理评估与诊断\n### 2.1妇科抢救病人的病史收集与体格检查\n### 2.2妇科抢救病人的实验室检查与辅助检查\n### 2.3妇科抢救病人的诊断方法与标准\n## 3.妇科抢救病人的护理措施\n### 3.1妇科抢救病人的生命体征监测与护理\n### 3.2妇科抢救病人的疼痛管理与舒适护理\n### 3.3妇科抢救病人的心理护理与沟通支持\n## 4.妇科抢救病人的并发症预防与护理\n### 4.1妇科抢救病人的感染预防与护理\n### 4.2妇科抢救病人的出血预防与护理\n### 4.3妇科抢救病人的其他并发症预防与护理\n## 5.妇科抢救病人的健康教育与健康促进\n### 5.1妇科抢救病人的疾病知识与健康教育\n### 5.2妇科抢救病人的生活方式调整与健康管理\n### 5.3妇科抢救病人的康复训练与生活质量提高\n## 6.妇科抢救病人的护理团队协作与质量管理\n### 6.1妇科抢救病人的护理团队协作与沟通\n### 6.2妇科抢救病人的护理质量监控与持续改进\n### 6.3妇科抢救病人的护理安全与风险防范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妇科抢救病人护理PPT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妇科抢救病人的概述及重要性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妇科抢救病人是指因妇科疾病突发或加重，需要紧急处理和治疗的患者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妇科急性疾病，如急性盆腔炎、急性阴道炎等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妇科慢性病急性发作，如宫颈癌、子宫内膜癌等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妇科外伤，如阴道裂伤、子宫穿孔等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妇科抢救病人的分类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根据病情严重程度分类：轻度、中度、重度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根据疾病类型分类：妇科炎症、妇科肿瘤、妇科外伤等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妇科抢救病人的定义与分类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妇科抢救病人的病情特点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病程短，病情发展快，需要迅速处理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症状明显，如腹痛、阴道出血、发热等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可能会影响生殖功能和生育能力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妇科抢救病人的紧急程度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病情严重，需要立即处理，否则可能导致严重后果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可能会危及患者生命，如大出血、感染性休克等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需要密切观察病情变化，及时调整治疗方案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妇科抢救病人的病情特点与紧急程度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妇科抢救病人护理的重要性与意义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妇科抢救病人护理的重要性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提高抢救成功率，降低病死率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减轻患者痛苦，提高满意度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妇科抢救病人护理的意义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体现护理专业价值，提高护理质量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为患者提供全面、全程、全方位的护理服务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有利于患者疾病的预防和康复，提高患者健康水平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妇科抢救病人的护理评估与诊断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妇科抢救病人的病史收集与体格检查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了解患者主诉，收集病史资料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了解患者既往病史，如慢性病、手术史等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了解患者家族史，如遗传病、家族病史等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观察患者生命体征，如体温、脉搏、呼吸等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检查患者腹部、盆腔、外阴等部位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了解患者阴道分泌物、出血等情况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血液检查：血常规、凝血功能、肝肾功能等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尿液检查：尿常规、尿培养、肾功能等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病原学检查：阴道分泌物培养、血培养等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影像学检查：B超、CT、MRI等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内镜检查：宫腔镜、腹腔镜等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其他检查：心电图、肺功能检查等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妇科抢救病人的实验室检查与辅助检查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根据病史、体格检查、实验室检查、辅助检查等进行综合诊断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结合患者病情特点，进行鉴别诊断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与相关科室协作，共同制定治疗方案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参考国际、国内相关疾病诊断标准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结合患者病情，进行个体化诊断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定期评估治疗效果，调整诊断标准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妇科抢救病人的诊断方法与标准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妇科抢救病人的护理措施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妇科抢救病人的生命体征监测与护理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监测患者体温、脉搏、呼吸、血压等生命体征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观察患者意识状态，如意识模糊、昏迷等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定期记录患者生命体征，分析病情变化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根据患者病情，调整输液速度、输液量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保持患者舒适，预防压疮、肺部感染等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了解患者疼痛程度，评估疼痛类型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采用药物治疗、物理治疗等方法缓解疼痛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合理安排患者休息，减轻疼痛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保持患者床单整洁、干燥，预防感染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根据患者病情，调整体位，减轻不适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提供心理支持，减轻患者焦虑、恐惧情绪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妇科抢救病人的疼痛管理与舒适护理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妇科抢救病人的心理护理与沟通支持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了解患者心理状态，提供心理支持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与患者建立信任关系，提高患者安全感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鼓励患者积极面对疾病，增强信心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与患者及家属建立良好的沟通渠道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提供疾病相关知识，提高患者认知水平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解答患者疑问，消除患者顾虑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https://d.book118.com/285104010322011111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妇科抢救病人护理PPT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2024-09-17T21:32:35.926</cp:lastPrinted>
  <dcterms:created xsi:type="dcterms:W3CDTF">2024-09-17T13:32:35Z</dcterms:created>
  <dcterms:modified xsi:type="dcterms:W3CDTF">2024-09-17T13:32:37Z</dcterms:modified>
</cp:coreProperties>
</file>