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5E94A-0539-42B9-9C18-3879591D0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60876-A6AE-4B58-A189-F10229125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62E56-DC87-406D-AC95-98ACF23330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6C5B99-1007-43D9-9EA6-D2E7BC99C6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CBBB8E-D4DE-44FB-8240-71D399C40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DBCC11-8079-450F-B1BC-6712037930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2B205B-F36A-41AD-805C-481993DE6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E4303A-71F0-4A8F-A011-46A0A8339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465212-0221-4A13-91B3-1D039450D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49E72-BE34-4F46-86F2-C1DBF0F5E4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384F10-9E56-44FA-BFB1-4D78B1B2C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5104244004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交叉试验设计类型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交叉试验设计实施步骤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数据分析与结果解读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交叉试验设计案例解析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交叉试验设计注意事项与局限性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252" r="2925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交叉试验设计是一种研究设计，其中每个参与者在不同时间点接受不同的处理或干预，以消除个体差异并评估处理效果。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通过比较同一组参与者在接受不同处理时的表现，交叉试验设计旨在减少误差并提高统计效力，从而更准确地评估处理效果。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定义与目的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确保参与者被随机分配到不同的处理组，以减少选择偏误。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重复测量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342" r="34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控制顺序效应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每个参与者在接受不同处理时都会进行多次测量，以控制个体差异并增加数据的可靠性。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通过在不同的时间点改变处理顺序，交叉试验设计可以评估并控制处理顺序对结果的影响。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交叉试验设计原理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376" r="10376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由于每个参与者都接受所有处理，因此可以消除个体差异对结果的影响。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消除个体差异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通过重复测量和随机化，交叉试验设计可以提高统计效力并减少误差。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提高统计效力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交叉试验设计优缺点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控制顺序效应：通过在不同的时间点改变处理顺序，可以控制处理顺序对结果的影响。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1978" b="21978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交叉试验设计优缺点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如果处理效果随时间变化，则交叉试验设计可能无法准确评估处理效果。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260" r="16260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28760" r="2876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时间效应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由于需要多次参与，可能导致参与者流失和数据收集困难。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参与者流失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某些情况下，如不可逆的处理或高风险干预，交叉试验设计可能不适用。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不适用于所有研究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交叉试验设计优缺点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交叉试验设计类型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确保每个试验对象有同等机会被分配到不同处理组。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试验对象随机分组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在每个周期内，处理顺序随机排列，以消除顺序效应。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处理顺序随机排列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在每个处理周期结束后，对试验对象进行重复测量，以获得更准确的结果。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重复测量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完全随机交叉设计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交叉设计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不同区组间的处理顺序进行交叉，以消除区组效应对结果的影响。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区组划分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根据试验对象的某些特征将其划分为不同区组，每个区组内的试验对象具有相似性。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随机分配处理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在每个区组内，随机分配处理，以确保处理效应的独立性和随机性。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随机区组交叉设计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拉丁方排列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将处理按照拉丁方的排列方式进行组合，每个处理在每个行和列中仅出现一次。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平衡设计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确保每个处理与其他处理的组合次数相同，以实现试验设计的平衡性。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交叉效应控制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通过拉丁方排列，有效控制处理间的交叉效应，提高试验结果的准确性和可靠性。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拉丁方交叉设计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70921" y="1670137"/>
            <a:ext cx="3450158" cy="1322592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交叉试验设计实施步骤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1098427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5CA5F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明确试验想要探究的问题或目标，例如比较两种治疗方法的疗效。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根据研究目标，提出相应的假设，例如假设某种治疗方法比另一种更有效。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明确试验目的和假设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提出假设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确定研究目标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完全随机设计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将受试对象完全随机地分配到各处理组，适用于处理组数目不多且样本量足够的情况。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随机区组设计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受试对象按一定条件（如性别、年龄等）分成若干区组，每个区组内的受试对象具有同质性，然后将每个区组内的受试对象随机分配到各处理组。适用于存在重要非处理因素的影响，需要通过区组来控制这些影响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析因设计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研究两个或多个因素对结果的影响，以及因素之间的交互作用。适用于需要同时考察多个因素对结果影响的情况。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选择合适的设计类型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https://d.book118.com/285104244004011111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2024-09-16T14:49:13.433</cp:lastPrinted>
  <dcterms:created xsi:type="dcterms:W3CDTF">2024-09-16T06:49:13Z</dcterms:created>
  <dcterms:modified xsi:type="dcterms:W3CDTF">2024-09-16T06:49:15Z</dcterms:modified>
</cp:coreProperties>
</file>