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9525000" cy="53467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0D9C63-F1F1-4094-9F1F-830465CAA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F3C8C0-3CAD-49A2-9264-63608DEEE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25AED-B6D2-48CC-A170-99E079792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DD5DEA-D4F9-417C-BE59-0837891F3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C6F074-6888-4952-A3A0-0578A67B8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EB48F5-83EF-460C-B4AA-DD255B79F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17F65A-1AA2-40C0-9AB0-8A9D2D2D3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76CDED-3916-4EB9-83FA-741130D3E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6A761A-2EBF-41E0-AE89-EF1266558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AC05E7-E90C-4AEC-B78B-B151025CB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E32321-39D4-4E79-BA02-6716746E4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11011103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7294208" y="3656743"/>
            <a:ext cx="2230792" cy="1701070"/>
          </a:xfrm>
          <a:prstGeom prst="rtTriangle">
            <a:avLst/>
          </a:prstGeom>
          <a:solidFill>
            <a:schemeClr val="accent2">
              <a:alpha val="2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181855" y="3335242"/>
            <a:ext cx="4506515" cy="4905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spcBef>
                <a:spcPts val="375"/>
              </a:spcBef>
            </a:pPr>
            <a:endParaRPr lang="en-US" sz="1575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177682" y="3815971"/>
            <a:ext cx="2510687" cy="4905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  <p:sp>
        <p:nvSpPr>
          <p:cNvPr id="7" name="AutoShape 7"/>
          <p:cNvSpPr/>
          <p:nvPr/>
        </p:nvSpPr>
        <p:spPr>
          <a:xfrm>
            <a:off x="-6290" y="1359846"/>
            <a:ext cx="4156409" cy="3997967"/>
          </a:xfrm>
          <a:prstGeom prst="rtTriangle">
            <a:avLst/>
          </a:prstGeom>
          <a:solidFill>
            <a:schemeClr val="accent1">
              <a:alpha val="29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flipV="1">
            <a:off x="-6290" y="0"/>
            <a:ext cx="6327667" cy="4841975"/>
          </a:xfrm>
          <a:prstGeom prst="rtTriangle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1669" y="945356"/>
            <a:ext cx="7886700" cy="9620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智慧实验室解决方案ppt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261" y="0"/>
            <a:ext cx="3078497" cy="5357813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1945863" y="-2054816"/>
            <a:ext cx="4305017" cy="4305017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-1070470" y="-1193497"/>
            <a:ext cx="2554230" cy="2554230"/>
          </a:xfrm>
          <a:prstGeom prst="ellipse">
            <a:avLst/>
          </a:prstGeom>
          <a:solidFill>
            <a:schemeClr val="accent3">
              <a:alpha val="67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754141" y="890588"/>
            <a:ext cx="5127370" cy="2869406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智慧实验室概述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智慧实验室解决方案整体架构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智慧实验室解决方案的功能模块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智慧实验室解决方案的实施方案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智慧实验室解决方案的成功案例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智慧实验室解决方案的未来展望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811833" y="4652963"/>
            <a:ext cx="3444166" cy="9906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12036" y="2782468"/>
            <a:ext cx="2833586" cy="20955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00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31592" y="0"/>
            <a:ext cx="694544" cy="1348394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62400" y="3952818"/>
            <a:ext cx="1041393" cy="14049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20614" y="-20848"/>
            <a:ext cx="180375" cy="756005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20614" y="64436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48709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48709" y="429984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577325" y="0"/>
            <a:ext cx="459775" cy="141640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77325" y="1146375"/>
            <a:ext cx="459775" cy="4597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062400" y="3431553"/>
            <a:ext cx="1041393" cy="1041393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8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1592" y="992870"/>
            <a:ext cx="694544" cy="69454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832" y="3454575"/>
            <a:ext cx="256575" cy="1903238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47832" y="3326287"/>
            <a:ext cx="256575" cy="2565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414628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36000"/>
                </a:schemeClr>
              </a:gs>
              <a:gs pos="100000">
                <a:schemeClr val="lt1">
                  <a:alpha val="36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414628" y="429984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458623" y="824738"/>
            <a:ext cx="7124474" cy="2333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9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8646" y="2716087"/>
            <a:ext cx="5510063" cy="8533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智慧实验室概述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21875" r="21875"/>
          <a:stretch>
            <a:fillRect/>
          </a:stretch>
        </p:blipFill>
        <p:spPr>
          <a:xfrm>
            <a:off x="733971" y="1105724"/>
            <a:ext cx="3783825" cy="378382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105724"/>
            <a:ext cx="3718928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智慧实验室是指借助先进的信息技术和智能化设备，实现实验室运营和管理全面优化的科研实验场所。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2899456"/>
            <a:ext cx="3718928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智慧实验室强调以信息化、智能化为核心，通过构建高效、安全、环保的实验室环境，提高实验室的科研效率、降低成本、提升实验安全水平。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智慧实验室的定义</a:t>
            </a:r>
          </a:p>
        </p:txBody>
      </p:sp>
      <p:sp>
        <p:nvSpPr>
          <p:cNvPr id="28" name="AutoShape 28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227158" y="-1095683"/>
            <a:ext cx="1843410" cy="1843410"/>
          </a:xfrm>
          <a:prstGeom prst="ellipse">
            <a:avLst/>
          </a:prstGeom>
          <a:solidFill>
            <a:schemeClr val="accent1">
              <a:alpha val="3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23633" r="23633"/>
          <a:stretch>
            <a:fillRect/>
          </a:stretch>
        </p:blipFill>
        <p:spPr>
          <a:xfrm>
            <a:off x="6426096" y="1654194"/>
            <a:ext cx="4038083" cy="4038083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智慧实验室的特点和优势</a:t>
            </a:r>
          </a:p>
        </p:txBody>
      </p:sp>
      <p:sp>
        <p:nvSpPr>
          <p:cNvPr id="27" name="AutoShape 27"/>
          <p:cNvSpPr/>
          <p:nvPr/>
        </p:nvSpPr>
        <p:spPr>
          <a:xfrm>
            <a:off x="7079916" y="1654194"/>
            <a:ext cx="637187" cy="63718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19890" y="1088182"/>
            <a:ext cx="1982317" cy="75892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21180" y="1086643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469721" y="1938360"/>
            <a:ext cx="2682655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智慧实验室采用了先进的信息技术，如物联网、云计算、大数据等，实现实验室数据的实时采集、传输、处理和共享。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2421207" y="1086643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677897" y="1086643"/>
            <a:ext cx="2276597" cy="4951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高度信息化</a:t>
            </a:r>
          </a:p>
        </p:txBody>
      </p:sp>
      <p:sp>
        <p:nvSpPr>
          <p:cNvPr id="33" name="AutoShape 33"/>
          <p:cNvSpPr/>
          <p:nvPr/>
        </p:nvSpPr>
        <p:spPr>
          <a:xfrm>
            <a:off x="3792022" y="1088182"/>
            <a:ext cx="1982317" cy="75892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393312" y="1086643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3441853" y="1938360"/>
            <a:ext cx="2682655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借助智能化设备和仪器，智慧实验室可以实现实验操作的自动化和智能化，大幅度提高实验的精度和效率。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393339" y="1086643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3644882" y="1086643"/>
            <a:ext cx="2276597" cy="4951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自动化和智能化</a:t>
            </a:r>
          </a:p>
        </p:txBody>
      </p:sp>
      <p:sp>
        <p:nvSpPr>
          <p:cNvPr id="38" name="AutoShape 38"/>
          <p:cNvSpPr/>
          <p:nvPr/>
        </p:nvSpPr>
        <p:spPr>
          <a:xfrm>
            <a:off x="819890" y="3078907"/>
            <a:ext cx="1982317" cy="75892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21180" y="3077368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69721" y="3938610"/>
            <a:ext cx="2682655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智慧实验室能够实时处理和分析实验数据，快速得到实验结果，提高科研效率。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2421207" y="3077368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677897" y="3077368"/>
            <a:ext cx="2276597" cy="4951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提高科研效率</a:t>
            </a:r>
          </a:p>
        </p:txBody>
      </p:sp>
      <p:sp>
        <p:nvSpPr>
          <p:cNvPr id="43" name="AutoShape 43"/>
          <p:cNvSpPr/>
          <p:nvPr/>
        </p:nvSpPr>
        <p:spPr>
          <a:xfrm>
            <a:off x="3792022" y="3078907"/>
            <a:ext cx="1982317" cy="75892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3393312" y="3077368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3441853" y="3938610"/>
            <a:ext cx="2682655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通过优化实验室运营和管理，智慧实验室可以大幅度降低人力、物力和财力的投入，实现更高效、更经济的科研。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5393339" y="3077368"/>
            <a:ext cx="762000" cy="762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3644882" y="3077368"/>
            <a:ext cx="2276597" cy="4951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6741" y="1105319"/>
            <a:ext cx="5262477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6741" y="1635662"/>
            <a:ext cx="5262477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随着科技的不断进步，智慧实验室的发展前景非常广阔，未来将会有更多的科研机构和企业采用智慧实验室方案，以提升科研效率和降低成本。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8745" y="3085265"/>
            <a:ext cx="5100318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8745" y="3629644"/>
            <a:ext cx="5320474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智慧实验室可广泛应用于医药研发、化学分析、生物实验、环境监测等领域，同时也适用于食品、材料、能源等科研领域。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54864" y="671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智慧实验室的发展趋势和应用场景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3" name="Picture 33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24" r="25024"/>
          <a:stretch>
            <a:fillRect/>
          </a:stretch>
        </p:blipFill>
        <p:spPr>
          <a:xfrm>
            <a:off x="6096320" y="1015032"/>
            <a:ext cx="2874863" cy="3833150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7978616" y="-1006838"/>
            <a:ext cx="1695299" cy="1695299"/>
          </a:xfrm>
          <a:prstGeom prst="ellipse">
            <a:avLst/>
          </a:prstGeom>
          <a:solidFill>
            <a:schemeClr val="accent1">
              <a:alpha val="2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31592" y="0"/>
            <a:ext cx="694544" cy="1348394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62400" y="3952818"/>
            <a:ext cx="1041393" cy="14049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20614" y="-20848"/>
            <a:ext cx="180375" cy="756005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20614" y="64436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48709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48709" y="429984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577325" y="0"/>
            <a:ext cx="459775" cy="141640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77325" y="1146375"/>
            <a:ext cx="459775" cy="4597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062400" y="3431553"/>
            <a:ext cx="1041393" cy="1041393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8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1592" y="992870"/>
            <a:ext cx="694544" cy="69454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832" y="3454575"/>
            <a:ext cx="256575" cy="1903238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47832" y="3326287"/>
            <a:ext cx="256575" cy="2565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414628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36000"/>
                </a:schemeClr>
              </a:gs>
              <a:gs pos="100000">
                <a:schemeClr val="lt1">
                  <a:alpha val="36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414628" y="429984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458623" y="824738"/>
            <a:ext cx="7124474" cy="2333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9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8646" y="2716087"/>
            <a:ext cx="5510063" cy="8533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智慧实验室解决方案整体架构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24958" r="24958"/>
          <a:stretch>
            <a:fillRect/>
          </a:stretch>
        </p:blipFill>
        <p:spPr>
          <a:xfrm>
            <a:off x="5541059" y="1218194"/>
            <a:ext cx="3510022" cy="3510022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435218" y="1162794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91755" y="1070824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整体架构设计和规划</a:t>
            </a:r>
          </a:p>
        </p:txBody>
      </p:sp>
      <p:sp>
        <p:nvSpPr>
          <p:cNvPr id="28" name="Freeform 28"/>
          <p:cNvSpPr/>
          <p:nvPr/>
        </p:nvSpPr>
        <p:spPr>
          <a:xfrm>
            <a:off x="421180" y="2504568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77717" y="2412598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30" name="Freeform 30"/>
          <p:cNvSpPr/>
          <p:nvPr/>
        </p:nvSpPr>
        <p:spPr>
          <a:xfrm>
            <a:off x="449257" y="3893967"/>
            <a:ext cx="1181062" cy="1073360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605794" y="3801997"/>
            <a:ext cx="867989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756668" y="1339967"/>
            <a:ext cx="330914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采用云计算架构，实现资源灵活扩展和共享访问。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756668" y="976963"/>
            <a:ext cx="3293793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基于云计算架构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756668" y="2631822"/>
            <a:ext cx="330914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运用面向服务的思想，设计可维护、可重用、可扩展的解决方案。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756668" y="2287868"/>
            <a:ext cx="3293793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面向服务的思想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756668" y="4011395"/>
            <a:ext cx="3309142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针对实验室的业务需求，进行整体架构设计，优化业务流程，提高工作效率。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756668" y="3667441"/>
            <a:ext cx="3293793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考虑实验室业务需求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3351513" y="1170538"/>
            <a:ext cx="3016736" cy="3016736"/>
          </a:xfrm>
          <a:prstGeom prst="diamond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35135" y="1256874"/>
            <a:ext cx="3958744" cy="956692"/>
            <a:chOff x="35135" y="1256874"/>
            <a:chExt cx="3958744" cy="956692"/>
          </a:xfrm>
        </p:grpSpPr>
        <p:sp>
          <p:nvSpPr>
            <p:cNvPr id="6" name="AutoShape 6"/>
            <p:cNvSpPr/>
            <p:nvPr/>
          </p:nvSpPr>
          <p:spPr>
            <a:xfrm>
              <a:off x="3460479" y="1362542"/>
              <a:ext cx="533400" cy="53340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69375" y="1664986"/>
              <a:ext cx="3051432" cy="548580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实现实验室内部资源的统一管理和调配，包括设备、物资、人员等。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35135" y="1256874"/>
              <a:ext cx="3532104" cy="311348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实验室管理系统</a:t>
              </a:r>
            </a:p>
          </p:txBody>
        </p:sp>
        <p:sp>
          <p:nvSpPr>
            <p:cNvPr id="9" name="Freeform 9"/>
            <p:cNvSpPr/>
            <p:nvPr/>
          </p:nvSpPr>
          <p:spPr>
            <a:xfrm>
              <a:off x="3567239" y="1495731"/>
              <a:ext cx="326628" cy="2842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5610124" y="1256874"/>
            <a:ext cx="3864715" cy="956692"/>
            <a:chOff x="5610124" y="1256874"/>
            <a:chExt cx="3864715" cy="956692"/>
          </a:xfrm>
        </p:grpSpPr>
        <p:sp>
          <p:nvSpPr>
            <p:cNvPr id="11" name="AutoShape 11"/>
            <p:cNvSpPr/>
            <p:nvPr/>
          </p:nvSpPr>
          <p:spPr>
            <a:xfrm>
              <a:off x="5610124" y="1318787"/>
              <a:ext cx="533400" cy="53340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6271853" y="1664986"/>
              <a:ext cx="3051432" cy="548580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实时采集实验室数据，进行数据分析，为实验室人员提供决策支持。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5942735" y="1256874"/>
              <a:ext cx="3532104" cy="311348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数据采集与分析系统</a:t>
              </a:r>
            </a:p>
          </p:txBody>
        </p:sp>
        <p:sp>
          <p:nvSpPr>
            <p:cNvPr id="14" name="Freeform 14"/>
            <p:cNvSpPr/>
            <p:nvPr/>
          </p:nvSpPr>
          <p:spPr>
            <a:xfrm>
              <a:off x="5747111" y="1455773"/>
              <a:ext cx="259428" cy="25942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9050" y="3422586"/>
            <a:ext cx="3958744" cy="956692"/>
            <a:chOff x="19050" y="3422586"/>
            <a:chExt cx="3958744" cy="956692"/>
          </a:xfrm>
        </p:grpSpPr>
        <p:sp>
          <p:nvSpPr>
            <p:cNvPr id="16" name="AutoShape 16"/>
            <p:cNvSpPr/>
            <p:nvPr/>
          </p:nvSpPr>
          <p:spPr>
            <a:xfrm>
              <a:off x="3444394" y="3466341"/>
              <a:ext cx="533400" cy="53340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153290" y="3830698"/>
              <a:ext cx="3051432" cy="548580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通过监控设备和系统，保障实验室的安全运行，包括环境参数、人员行为等。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19050" y="3422586"/>
              <a:ext cx="3532104" cy="311348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实验室安全监控系统</a:t>
              </a:r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81381" y="3586697"/>
              <a:ext cx="259428" cy="292688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10124" y="3422586"/>
            <a:ext cx="3864715" cy="956692"/>
            <a:chOff x="5610124" y="3422586"/>
            <a:chExt cx="3864715" cy="956692"/>
          </a:xfrm>
        </p:grpSpPr>
        <p:sp>
          <p:nvSpPr>
            <p:cNvPr id="21" name="AutoShape 21"/>
            <p:cNvSpPr/>
            <p:nvPr/>
          </p:nvSpPr>
          <p:spPr>
            <a:xfrm>
              <a:off x="5610124" y="3466341"/>
              <a:ext cx="533400" cy="53340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6271853" y="3830698"/>
              <a:ext cx="3051432" cy="548580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实现实验室与外部机构的远程协作和监控，提高实验室的开放性和互动性。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5942735" y="3422586"/>
              <a:ext cx="3532104" cy="311348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远程协作与监控系统</a:t>
              </a:r>
            </a:p>
          </p:txBody>
        </p:sp>
        <p:sp>
          <p:nvSpPr>
            <p:cNvPr id="24" name="Freeform 24"/>
            <p:cNvSpPr/>
            <p:nvPr/>
          </p:nvSpPr>
          <p:spPr>
            <a:xfrm>
              <a:off x="5733806" y="3590023"/>
              <a:ext cx="286036" cy="28603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355440" y="200713"/>
            <a:ext cx="402793" cy="344077"/>
            <a:chOff x="355440" y="200713"/>
            <a:chExt cx="402793" cy="344077"/>
          </a:xfrm>
        </p:grpSpPr>
        <p:sp>
          <p:nvSpPr>
            <p:cNvPr id="26" name="AutoShape 26"/>
            <p:cNvSpPr/>
            <p:nvPr/>
          </p:nvSpPr>
          <p:spPr>
            <a:xfrm>
              <a:off x="355440" y="20301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49257" y="20071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38379" y="20205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24819" y="20906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06988" y="20583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355440" y="29502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49257" y="29272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38379" y="29406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24819" y="30107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06988" y="29784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355440" y="387039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49257" y="38473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38379" y="38607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24819" y="39308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06988" y="38985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355440" y="479050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49257" y="47674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38379" y="47808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24819" y="485094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06988" y="48186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6" name="TextBox 46"/>
          <p:cNvSpPr txBox="1"/>
          <p:nvPr/>
        </p:nvSpPr>
        <p:spPr>
          <a:xfrm>
            <a:off x="952245" y="155611"/>
            <a:ext cx="7815272" cy="4342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各组成部分的职能和作用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585609" y="1030568"/>
            <a:ext cx="3989384" cy="398938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-378398" y="1237779"/>
            <a:ext cx="3574962" cy="357496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856181" y="3981220"/>
            <a:ext cx="776374" cy="776374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67599" y="4102707"/>
            <a:ext cx="753539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45759" y="3790265"/>
            <a:ext cx="4439984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与行政管理系统集成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45759" y="4172662"/>
            <a:ext cx="428613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与行政管理系统集成，实现人员管理、物资管理和财务管理的自动化。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与其他系统的集成和互联互通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856181" y="1421548"/>
            <a:ext cx="776374" cy="776374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867599" y="1543035"/>
            <a:ext cx="753539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745759" y="1202018"/>
            <a:ext cx="4439984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与实验室自动化系统集成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745759" y="1565365"/>
            <a:ext cx="428613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与实验室自动化系统无缝对接，实现数据共享和业务流程的互动。</a:t>
            </a:r>
          </a:p>
        </p:txBody>
      </p:sp>
      <p:sp>
        <p:nvSpPr>
          <p:cNvPr id="35" name="AutoShape 35"/>
          <p:cNvSpPr/>
          <p:nvPr/>
        </p:nvSpPr>
        <p:spPr>
          <a:xfrm>
            <a:off x="3856181" y="2701384"/>
            <a:ext cx="776374" cy="776374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3867599" y="2822871"/>
            <a:ext cx="753539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745759" y="2491379"/>
            <a:ext cx="4439984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与医院信息系统互联互通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4745759" y="2864250"/>
            <a:ext cx="4286138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与医院信息系统互联互通，实现患者信息、检查结果的共享与互操作。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31592" y="0"/>
            <a:ext cx="694544" cy="1348394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62400" y="3952818"/>
            <a:ext cx="1041393" cy="14049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20614" y="-20848"/>
            <a:ext cx="180375" cy="756005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20614" y="64436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48709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48709" y="429984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577325" y="0"/>
            <a:ext cx="459775" cy="141640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77325" y="1146375"/>
            <a:ext cx="459775" cy="4597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062400" y="3431553"/>
            <a:ext cx="1041393" cy="1041393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8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1592" y="992870"/>
            <a:ext cx="694544" cy="69454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832" y="3454575"/>
            <a:ext cx="256575" cy="1903238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47832" y="3326287"/>
            <a:ext cx="256575" cy="25657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414628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36000"/>
                </a:schemeClr>
              </a:gs>
              <a:gs pos="100000">
                <a:schemeClr val="lt1">
                  <a:alpha val="36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414628" y="4299843"/>
            <a:ext cx="180375" cy="180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458623" y="824738"/>
            <a:ext cx="7124474" cy="2333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9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8646" y="2716087"/>
            <a:ext cx="5510063" cy="8533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智慧实验室解决方案的功能模块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2948415" y="-202063"/>
            <a:ext cx="5896829" cy="589682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355440" y="221399"/>
            <a:ext cx="402793" cy="344077"/>
            <a:chOff x="355440" y="221399"/>
            <a:chExt cx="402793" cy="344077"/>
          </a:xfrm>
        </p:grpSpPr>
        <p:sp>
          <p:nvSpPr>
            <p:cNvPr id="6" name="AutoShape 6"/>
            <p:cNvSpPr/>
            <p:nvPr/>
          </p:nvSpPr>
          <p:spPr>
            <a:xfrm>
              <a:off x="355440" y="22370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449257" y="22139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38379" y="22274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24819" y="22974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06988" y="22651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55440" y="31571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49257" y="31341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38379" y="31475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24819" y="32175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06988" y="31853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355440" y="40772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49257" y="40542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38379" y="40676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24819" y="41376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6988" y="41054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355440" y="49973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49257" y="49743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38379" y="49877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24819" y="50578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06988" y="50255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TextBox 26"/>
          <p:cNvSpPr txBox="1"/>
          <p:nvPr/>
        </p:nvSpPr>
        <p:spPr>
          <a:xfrm>
            <a:off x="863008" y="176297"/>
            <a:ext cx="7815272" cy="4342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实验室管理模块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674059" y="2435003"/>
            <a:ext cx="4518193" cy="906660"/>
            <a:chOff x="4674059" y="2435003"/>
            <a:chExt cx="4518193" cy="906660"/>
          </a:xfrm>
        </p:grpSpPr>
        <p:sp>
          <p:nvSpPr>
            <p:cNvPr id="28" name="TextBox 28"/>
            <p:cNvSpPr txBox="1"/>
            <p:nvPr/>
          </p:nvSpPr>
          <p:spPr>
            <a:xfrm>
              <a:off x="4674059" y="2435003"/>
              <a:ext cx="3532104" cy="311348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实验室使用情况实时监测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4674059" y="2793083"/>
              <a:ext cx="4518193" cy="548580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通过物联网技术，实时监测实验室使用情况，包括实验室门禁控制、实验室设备使用情况等。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674059" y="3726139"/>
            <a:ext cx="4518193" cy="906661"/>
            <a:chOff x="4674059" y="3726139"/>
            <a:chExt cx="4518193" cy="906661"/>
          </a:xfrm>
        </p:grpSpPr>
        <p:sp>
          <p:nvSpPr>
            <p:cNvPr id="31" name="TextBox 31"/>
            <p:cNvSpPr txBox="1"/>
            <p:nvPr/>
          </p:nvSpPr>
          <p:spPr>
            <a:xfrm>
              <a:off x="4674059" y="3726139"/>
              <a:ext cx="3532104" cy="311348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实验室智能化管理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4674059" y="4084220"/>
              <a:ext cx="4518193" cy="548580"/>
            </a:xfrm>
            <a:prstGeom prst="rect">
              <a:avLst/>
            </a:prstGeom>
          </p:spPr>
          <p:txBody>
            <a:bodyPr lIns="91440" tIns="45720" rIns="91440" bIns="45720" rtlCol="0" anchor="t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通过智能传感器、摄像头等设备，对实验室进行智能化管理，实现对实验室设备的远程监控和管理等功能。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4674059" y="1147002"/>
            <a:ext cx="3532104" cy="311348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实验室预约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674059" y="1505083"/>
            <a:ext cx="4453805" cy="548580"/>
          </a:xfrm>
          <a:prstGeom prst="rect">
            <a:avLst/>
          </a:prstGeom>
        </p:spPr>
        <p:txBody>
          <a:bodyPr lIns="91440" tIns="45720" rIns="91440" bIns="4572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允许科研人员通过智慧实验室手机APP或网站平台进行实验室预约。</a:t>
            </a:r>
          </a:p>
        </p:txBody>
      </p:sp>
      <p:pic>
        <p:nvPicPr>
          <p:cNvPr id="35" name="Picture 3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78911" y="1010652"/>
            <a:ext cx="3564863" cy="3564863"/>
          </a:xfrm>
          <a:prstGeom prst="diamond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944678" y="845676"/>
            <a:ext cx="0" cy="4512136"/>
          </a:xfrm>
          <a:prstGeom prst="line">
            <a:avLst/>
          </a:prstGeom>
          <a:ln w="19050">
            <a:solidFill>
              <a:schemeClr val="accent1"/>
            </a:solidFill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82184" y="1040895"/>
            <a:ext cx="523030" cy="523030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2096" y="1130806"/>
            <a:ext cx="343207" cy="3432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681278" y="1022583"/>
            <a:ext cx="7179480" cy="503555"/>
          </a:xfrm>
          <a:prstGeom prst="roundRect">
            <a:avLst/>
          </a:prstGeom>
          <a:gradFill>
            <a:gsLst>
              <a:gs pos="0">
                <a:schemeClr val="accent2">
                  <a:lumMod val="75000"/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499845" y="1151484"/>
            <a:ext cx="216262" cy="245753"/>
          </a:xfrm>
          <a:prstGeom prst="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681278" y="2396349"/>
            <a:ext cx="7179480" cy="503555"/>
          </a:xfrm>
          <a:prstGeom prst="roundRect">
            <a:avLst/>
          </a:prstGeom>
          <a:gradFill>
            <a:gsLst>
              <a:gs pos="0">
                <a:schemeClr val="accent2">
                  <a:lumMod val="75000"/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499845" y="2525250"/>
            <a:ext cx="216262" cy="245753"/>
          </a:xfrm>
          <a:prstGeom prst="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681278" y="3770115"/>
            <a:ext cx="7179480" cy="503555"/>
          </a:xfrm>
          <a:prstGeom prst="roundRect">
            <a:avLst/>
          </a:prstGeom>
          <a:gradFill>
            <a:gsLst>
              <a:gs pos="0">
                <a:schemeClr val="accent2">
                  <a:lumMod val="75000"/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>
            <a:off x="1499845" y="3899016"/>
            <a:ext cx="216262" cy="245753"/>
          </a:xfrm>
          <a:prstGeom prst="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854050" y="986153"/>
            <a:ext cx="5588727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仪器设备预约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775643" y="1600247"/>
            <a:ext cx="7006708" cy="428476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允许科研人员通过智慧实验室手机APP或网站平台进行仪器设备预约。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870007" y="2362650"/>
            <a:ext cx="5588727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仪器设备使用情况实时监测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775643" y="2957054"/>
            <a:ext cx="6990751" cy="428476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通过物联网技术，实时监测仪器设备的使用情况，包括仪器设备的运行状态、故障报警等。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898582" y="3741540"/>
            <a:ext cx="5588727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仪器设备智能化管理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789930" y="4330820"/>
            <a:ext cx="6962176" cy="428476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通过智能传感器、摄像头等设备，对仪器设备进行智能化管理，实现对仪器设备的远程监控和管理等功能。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仪器设备管理模块</a:t>
            </a:r>
          </a:p>
        </p:txBody>
      </p:sp>
      <p:sp>
        <p:nvSpPr>
          <p:cNvPr id="20" name="AutoShape 20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2184" y="2396349"/>
            <a:ext cx="523030" cy="523030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2096" y="2486260"/>
            <a:ext cx="343207" cy="3432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2184" y="3770115"/>
            <a:ext cx="523030" cy="523030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72096" y="3860026"/>
            <a:ext cx="343207" cy="3432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9094" y="4548709"/>
            <a:ext cx="552690" cy="517093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实验数据管理模块</a:t>
            </a:r>
          </a:p>
        </p:txBody>
      </p:sp>
      <p:sp>
        <p:nvSpPr>
          <p:cNvPr id="6" name="AutoShape 6"/>
          <p:cNvSpPr/>
          <p:nvPr/>
        </p:nvSpPr>
        <p:spPr>
          <a:xfrm>
            <a:off x="6759636" y="1546364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759636" y="1423091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929638" y="1546364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929638" y="1423091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99639" y="1546364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99639" y="1423091"/>
            <a:ext cx="1665725" cy="303696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93443" y="1965656"/>
            <a:ext cx="2314076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实验数据存储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5345" y="2777930"/>
            <a:ext cx="2350036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建立实验数据存储系统，实现对实验数据的集中管理和备份。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623442" y="1965656"/>
            <a:ext cx="2314076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实验数据分析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690433" y="2777930"/>
            <a:ext cx="2350036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通过数据分析和挖掘技术，对实验数据进行深入分析和挖掘，为科研人员提供更好的数据支持。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53440" y="1965656"/>
            <a:ext cx="2314076" cy="5334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实验数据共享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532266" y="2777930"/>
            <a:ext cx="2350036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建立实验数据共享平台，允许科研人员通过智慧实验室手机APP或网站平台进行实验数据共享和交流。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81019" y="799155"/>
            <a:ext cx="902965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282442" y="799155"/>
            <a:ext cx="902965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117927" y="799155"/>
            <a:ext cx="902965" cy="1190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AutoShape 21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592499" y="-1242453"/>
            <a:ext cx="2381490" cy="2228107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https://d.book118.com/285110111033011112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2024-09-18T08:29:40.581</cp:lastPrinted>
  <dcterms:created xsi:type="dcterms:W3CDTF">2024-09-18T00:29:40Z</dcterms:created>
  <dcterms:modified xsi:type="dcterms:W3CDTF">2024-09-18T00:29:42Z</dcterms:modified>
</cp:coreProperties>
</file>