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F2525-0BB4-4BD2-ACF8-EA01E9D58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0A161-D3AF-4F6D-A6B2-72BDA17DF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0414D-9D7C-433F-964A-206B48AD1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11317-945E-4BA6-9B3F-AF073C747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323BAF-3874-4B67-AF2B-72D97131E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22FA7-F48F-4DE2-97EF-41EA1B90A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F0CB78-A827-40C4-B581-21145B24E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A43B4-615A-4ECA-A719-F1044BB9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2C7BB-792B-45F2-AF2E-5FE6F3C6A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D34E3-A102-4394-9F54-FAF9A0CDF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3E866-9460-4BA7-89E0-A9A5EB33B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1011112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预防艾滋病知识付费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艾滋病基础知识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预防艾滋病的重要性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预防艾滋病的措施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知识付费在预防艾滋病中的作用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知识付费的途径与方式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艾滋病基础知识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了解艾滋病的定义和传播途径是预防艾滋病的关键。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艾滋病是一种由人类免疫缺陷病毒（HIV）引起的传染病，主要通过性接触、血液传播和母婴传播。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了解艾滋病的症状和潜伏期有助于早期发现和治疗。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艾滋病潜伏期较长，通常在感染后数年至数十年不等，期间可能无明显症状。发病后可能出现发热、咳嗽、腹泻、体重下降等症状。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艾滋病的症状与潜伏期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预防和治疗艾滋病需要采取综合措施，包括预防传播、早期诊断和治疗。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预防艾滋病的关键是避免高风险行为，如不安全性行为、共用注射器等。早期诊断和接受治疗可以延缓病情进展，提高生存率和生活质量。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预防艾滋病的重要性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艾滋病病毒会破坏人体免疫系统，使身体无法抵抗其他疾病和感染。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破坏免疫系统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感染艾滋病病毒后，患者容易感染其他性传播疾病和机会性感染。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增加感染风险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92" r="169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艾滋病需要长期治疗和管理，对患者的生活质量和心理状态造成影响。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长期治疗需求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艾滋病对个人健康的影响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337" b="11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12" r="7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艾滋病对社会的影响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公共卫生负担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艾滋病对公共卫生系统造成巨大负担，增加医疗成本和治疗难度。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社会歧视与排斥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艾滋病患者常常遭受社会歧视和排斥，影响其社会融入和心理健康。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家庭和社会关系破裂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艾滋病可能导致家庭和社会关系的破裂，影响社会稳定和和谐。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通过宣传和教育普及预防艾滋病的知识，提高公众的认知和意识。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普及预防知识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个人责任感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每个人应该对自己的行为负责，采取预防措施避免感染艾滋病病毒。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鼓励社会各界参与预防艾滋病的行动，共同营造一个无歧视的社会环境。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提高预防艾滋病的意识与责任感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预防艾滋病的措施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使用安全套是预防性传播艾滋病的有效方法。正确使用安全套可以降低性行为中艾滋病毒的传播风险。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通过教育提高人们对性传播艾滋病的认识，了解性行为中的风险和预防方法，培养健康的性观念和行为习惯。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安全性行为与性教育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共用注射器是艾滋病传播的重要途径之一。避免与他人共用注射器、针头等锐器，可以降低感染艾滋病毒的风险。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避免共用注射器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吸毒是艾滋病传播的高风险行为。远离毒品，不尝试吸毒，可以避免感染艾滋病毒。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远离毒品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避免共用注射器与毒品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https://d.book118.com/285110111121011112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2024-09-18T16:04:34.698</cp:lastPrinted>
  <dcterms:created xsi:type="dcterms:W3CDTF">2024-09-18T08:04:34Z</dcterms:created>
  <dcterms:modified xsi:type="dcterms:W3CDTF">2024-09-18T08:04:36Z</dcterms:modified>
</cp:coreProperties>
</file>