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AD43B8-D863-4C46-A559-97D29C76D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C4E34-8CC3-4CD4-8875-00999A2E1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FDFB0-C701-4591-BE40-CEF9AF052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0AB208-C092-4A20-B10C-2FE111CA0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71B798-C25F-43F7-8BDB-6786A6012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95D429-9D59-4496-B746-F4B1B28B1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E2BB8B-992A-47F9-AA10-3938BDAD0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376A66-F166-4883-91DD-A4E0A56C4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DA1B70-8D96-430D-93FB-E57E9C7FA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3C335-0BB5-4009-AD3E-61963B351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F2319-4A94-428B-9019-672F590BA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11032302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智能生鲜柜可行性方案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生鲜市场现状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随着消费者对食品质量和安全性的要求不断提高，生鲜市场逐渐成为一个庞大的蓝海。然而，传统生鲜销售模式存在诸多痛点，如存储不当、损耗大、品质难以保障等。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智能生鲜柜的兴起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智能生鲜柜作为一种新兴的零售模式，通过运用物联网、大数据等先进技术，实现对生鲜产品的智能化管理，有效解决了传统生鲜销售模式的痛点。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074" b="40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提高生鲜产品品质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智能生鲜柜采用先进的温控技术和气调保鲜技术，确保生鲜产品在适宜的环境下存储，延长保鲜期，提高产品品质。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减少损耗和浪费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通过精确的库存管理和销售预测，智能生鲜柜能够减少生鲜产品的损耗和浪费，提高资源利用效率。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提升消费者购物体验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智能生鲜柜提供24小时自助购物服务，方便消费者随时随地购买到新鲜的生鲜产品，提升购物体验。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250" r="172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智能生鲜柜市场分析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社会效益分析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对智能生鲜柜市场进行深入调研和分析，包括市场规模、竞争格局、消费者需求等方面。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对智能生鲜柜的开发和运营成本进行详细分析，评估其经济可行性。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1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评估现有技术是否能够满足智能生鲜柜的开发需求，包括物联网技术、大数据分析技术、温控技术等。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探讨智能生鲜柜对社会和环境的影响，包括提高食品安全水平、促进农业可持续发展等方面。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根据数据显示，生鲜市场规模逐年增长，预计未来几年将持续扩大。这表明生鲜市场具有巨大的潜力，为智能生鲜柜的发展提供了广阔的空间。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随着消费者对高品质、便捷购物体验的追求，以及生鲜电商的快速发展，智能生鲜柜作为一种新兴的零售业态，其市场份额将不断增长。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生鲜市场规模及增长趋势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生鲜市场规模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品质要求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消费者对生鲜产品的品质要求越来越高，包括新鲜度、口感、营养价值等方面。智能生鲜柜通过先进的保鲜技术和严格的质量控制，能够满足消费者对高品质生鲜的需求。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消费者希望能够在离家近、方便的地方购买到所需的生鲜产品。智能生鲜柜可以设置在社区、办公楼等场所，为消费者提供24小时不间断的便捷购物服务。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消费者对生鲜产品的需求具有多样性，包括不同种类、不同产地的产品。智能生鲜柜可以提供丰富的产品种类和来源，满足消费者的多样化需求。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传统生鲜市场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传统生鲜市场具有价格优势和丰富的产品种类，但购物环境和服务质量参差不齐。智能生鲜柜可以通过提供优质的购物体验和服务来吸引消费者。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生鲜电商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生鲜电商具有便捷性和个性化服务优势，但配送时间和成本较高。智能生鲜柜可以作为生鲜电商的线下补充，提供快速、便捷的购物服务。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其他智能零售设备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还存在其他智能零售设备，如自动售货机、无人便利店等。这些设备在便捷性和创新性方面具有一定优势，但在生鲜产品销售方面可能受到保鲜技术和产品种类的限制。智能生鲜柜可以专注于生鲜领域，提供更专业的产品和服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智能生鲜柜采用物联网技术，通过传感器、控制器等设备实现与互联网的连接，实现远程监控和管理。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智能生鲜柜采用先进的制冷技术，通过压缩机、冷凝器、蒸发器等设备实现快速降温和恒温控制，确保食品新鲜。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制冷技术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智能生鲜柜采用图像识别或RFID等技术，实现食品的自动识别和计价，提高购物便捷性。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智能生鲜柜技术原理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采用加密传输、数据备份等安全措施，确保智能生鲜柜的数据安全。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设计合理的硬件结构，包括传感器、控制器、制冷系统等，确保设备的稳定性和可靠性。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软件开发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开发智能生鲜柜的管理软件，实现远程监控、故障预警、数据分析等功能，提高运营效率。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关键技术实现方案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技术难点及解决方案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针对数据安全问题，可以采用专业的网络安全防护设备和措施，如防火墙、入侵检测等，确保数据安全。同时，建立完善的数据备份和恢复机制，防止数据丢失。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针对制冷效率问题，可以优化制冷系统设计，采用高效压缩机和优质保温材料，提高制冷效率。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制冷效率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针对食品识别问题，可以采用深度学习算法对图像进行训练和优化，提高识别准确率。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食品识别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https://d.book118.com/285110323023011110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2024-09-15T05:52:38.442</cp:lastPrinted>
  <dcterms:created xsi:type="dcterms:W3CDTF">2024-09-14T21:52:38Z</dcterms:created>
  <dcterms:modified xsi:type="dcterms:W3CDTF">2024-09-14T21:52:40Z</dcterms:modified>
</cp:coreProperties>
</file>