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86E0DD-AA85-4F05-AF7B-7E3165A008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DC2204-5146-447E-9740-DAA00C7310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812F5B-B514-493C-A633-08D748458E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4E8E135-6A35-409C-9234-80DEFFEA8A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C35C9FF-80AB-4CE6-829F-C38A568C7B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C783F09-D23C-4548-A4B0-EAA5FE5166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FC6B0BF-17E9-44E9-A2BA-9A3623511E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E1BD804-25B5-43A7-BBCF-3676C40993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61ED79B-57BD-492E-94BB-8C0B01B530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490B9A-DBD1-454C-9C03-80927B11E3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E41E41-86F6-4DEC-9975-56572FB257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8511100332101112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6259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社区防疫工作宣传工作总结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60499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社区防疫工作宣传总体情况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社区防疫知识普及情况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社区防疫措施执行情况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社区防疫工作亮点与特色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社区防疫工作存在问题与不足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未来社区防疫工作展望与建议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提升居民防疫意识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通过宣传工作，提高居民对疫情的重视程度和自我防护能力，形成群防群控的良好氛围。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推动社区防疫工作深入开展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总结宣传工作经验，发现存在的问题和不足，为下一步社区防疫工作提供改进方向和参考。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应对疫情挑战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社区防疫工作是应对新冠疫情等公共卫生事件的第一道防线，对于保障居民健康和安全具有重要意义。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250" r="1625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宣传工作内容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包括宣传主题、形式、渠道、频次等方面的介绍。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宣传效果评估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对居民的认知、态度和行为改变进行评估，分析宣传工作的成效和不足。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经验教训与改进建议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总结宣传工作中的经验教训，提出针对性的改进建议和措施。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社区防疫工作宣传总体情况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线下宣传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利用社区公告栏、宣传栏、横幅等线下宣传方式，将防疫信息传达给每一位社区居民，特别是对于不常使用网络的老年人和儿童。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线上宣传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通过社区微信公众号、微信群、QQ群等线上平台，发布防疫知识、政策解读、最新动态等信息，覆盖大部分社区居民。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流动宣传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组织志愿者、社区工作人员等力量，通过小喇叭、流动宣传车等方式，在社区内进行流动宣传，确保信息传达无死角。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20542" r="20542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21875" r="21875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2500" r="125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宣传渠道及覆盖面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重点宣传新冠病毒的传播途径、预防措施、个人防护等基础知识，提高居民的自我防护意识。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防疫知识普及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及时传达国家和地方政府发布的最新防疫政策，对政策进行解读和宣传，确保居民了解并遵守相关规定。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政策解读与传达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9708" r="19708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发布社区内的防疫工作进展、重要通知、活动安排等信息，让居民了解社区防疫工作的最新动态。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社区防疫动态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宣传内容与主题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通过问卷调查、随机访谈等方式，了解居民对防疫知识和政策的知晓率，评估宣传效果。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居民知晓率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观察居民在防疫工作中的参与度，如是否主动配合测温、扫码等措施，是否积极参加社区组织的防疫活动，以此评估宣传效果。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居民参与度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关注社区内的疫情数据变化，如感染人数、密切接触者追踪情况等，从侧面反映宣传工作在疫情防控中的作用。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社区疫情情况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08" r="16708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宣传效果评估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社区防疫知识普及情况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向居民普及了新冠肺炎等传染病的传播途径、症状表现、预防措施等基本知识。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传染病基本知识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个人防护措施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25" r="16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社区防控措施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0000" r="200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重点宣传了佩戴口罩、勤洗手、保持社交距离等个人防护措施的重要性。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介绍了社区封闭管理、环境消杀、健康监测等防控措施的实施情况和必要性。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防疫知识宣传内容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3746" r="337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通过线上问卷的方式，收集居民对防疫知识的掌握情况，包括知识来源、掌握程度、应用情况等。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问卷调查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针对部分居民进行深入的访谈调查，了解他们对防疫知识的认知、态度和行为变化。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访谈调查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居民掌握情况调查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通过统计分析问卷调查结果，评估居民对防疫知识的知晓率，反映知识普及的覆盖面。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知晓率评估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观察居民在日常生活中的防疫行为，如佩戴口罩、勤洗手等，评估知识普及对居民行为改变的影响。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行为改变评估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结合社区疫情数据变化，综合评估防疫知识普及对社区防控工作的贡献。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社区防控效果评估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知识普及效果评估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社区防疫措施执行情况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社区实行24小时值班制度，对进出社区的人员和车辆进行登记，确保信息可追溯。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严格出入登记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在社区出入口设置体温检测点，对进出人员测量体温，发现异常及时上报。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测量体温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要求进出社区的人员必须佩戴口罩，做好个人防护。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佩戴口罩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出入管理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https://d.book118.com/285111003321011121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2024-09-25T02:52:13.378</cp:lastPrinted>
  <dcterms:created xsi:type="dcterms:W3CDTF">2024-09-24T18:52:13Z</dcterms:created>
  <dcterms:modified xsi:type="dcterms:W3CDTF">2024-09-24T18:52:15Z</dcterms:modified>
</cp:coreProperties>
</file>