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35C74-8AC9-42F4-867C-7E1D375DB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84BA5-F8B4-49EA-B88C-7D6AF4776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DA09C-36AD-4B83-8D75-259D49EA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387C3-272E-43E5-8B3C-CE16BB7DF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3B844F-EEDC-4529-AAAE-FA1F749F1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6C129A-B404-4F7B-980A-499AF918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6E33E-139A-41EF-A6AD-4DB4D31D0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D5D9C-E241-487C-A5A9-03739E956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1954F-D61D-4D92-A3B3-EAD0F3CEF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35AA8-8DAB-469B-9A83-5F64C04BC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DF6AC-62E2-4B53-BFA6-CA05EA441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111040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机动车总体构造和主要安全装置常识日常检查和维护基本知识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机动车总体构造概述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主要安全装置常识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日常检查项目与方法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维护基本知识及技巧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机动车总体构造概述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" b="2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包括车架、车身覆盖件、车门、车窗等部分，为驾驶员和乘客提供安全舒适的乘坐空间。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保护乘员，提供舒适环境，以及承载其他系统和部件。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车身结构及功能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主要有汽油发动机和柴油发动机两种，区别在于燃料和点火方式。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通过燃料在气缸内燃烧产生高温高压气体，推动活塞运动，进而驱动曲轴旋转，最终将动力传递给传动系统。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发动机类型与工作原理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包括离合器、变速器、传动轴、主减速器、差速器等部件。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将发动机产生的动力传递给车轮，同时实现减速增扭和变速等功能，确保车辆在不同路况和负载下正常行驶。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传动系统组成及作用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行驶系统结构特点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包括车架、车桥、车轮和悬架等部分，其中车架是承载式车身的主要受力部件，车桥连接左右车轮，车轮则直接与路面接触。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支撑车辆重量，吸收和缓冲路面不平带来的冲击和振动，保证车辆行驶的平稳性和安全性。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主要安全装置常识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125" r="22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传递制动踏板力至制动器的液体，需定期检查和更换以确保制动系统正常工作。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制动踏板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用于控制制动器的操作装置，通过踩踏制动踏板实现车辆的减速和停车。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包括盘式制动器和鼓式制动器，通过摩擦产生阻力使车辆减速或停止。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制动系统安全装置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用于控制车辆行驶方向的装置，通过转动转向盘实现车辆的转向。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将转向盘的转动转化为车轮的偏转，使车辆实现转向。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转向助力系统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减轻驾驶员转动转向盘的力度，提高驾驶的舒适性和安全性。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转向系统安全装置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前照灯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提供夜间或视线不良条件下的照明，确保驾驶员能够看清前方路况。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表示车辆将要转向或正在转向的信号灯，提醒其他道路使用者注意。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制动灯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当车辆减速或停车时自动点亮的信号灯，提醒后车注意保持安全距离。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灯光信号装置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其他辅助安全设施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用于约束乘员在车辆碰撞或急刹车时的惯性运动，减少伤害风险。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防抱死制动系统（ABS）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防止车轮在制动时抱死，提高制动效果和车辆稳定性。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安全气囊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在车辆发生碰撞时迅速充气弹出，为乘员提供额外的保护。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车辆稳定控制系统（VSC）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通过自动调整发动机输出和制动力分配，保持车辆在行驶过程中的稳定性。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日常检查项目与方法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查看车身是否有刮痕、凹陷等损伤，以及车漆是否完好。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车身检查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查看车灯是否工作正常，包括近光灯、远光灯、转向灯等。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车灯检查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检查车窗是否完好，升降是否正常，以及雨刮器是否工作良好。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车窗检查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12" b="681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机油检查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检查机油液面是否在正常范围内，以及机油是否干净无杂质。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冷却液检查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查看冷却液液面是否在正常范围内，以及冷却液颜色是否正常。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刹车油检查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检查刹车油液面是否在正常范围内，以及刹车油是否干净无杂质。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发动机舱内检查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查看轮胎磨损情况，以及胎压是否正常。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检查悬挂系统是否有松动或损坏现象。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悬挂系统检查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查看制动盘、制动片等制动部件的磨损情况，以及制动油管是否漏油。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制动系统检查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底盘部分检查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https://d.book118.com/285111104021011102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2024-09-10T20:50:20.472</cp:lastPrinted>
  <dcterms:created xsi:type="dcterms:W3CDTF">2024-09-10T12:50:20Z</dcterms:created>
  <dcterms:modified xsi:type="dcterms:W3CDTF">2024-09-10T12:50:22Z</dcterms:modified>
</cp:coreProperties>
</file>