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21AD07-49AA-4A6F-B98E-87B2108A34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197444-D586-44A1-B53B-7B12B4E8D3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3EED68-64F2-4FD5-8715-5E4DC7C43A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B38385-240A-4B99-AE82-62A4F15EA1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6FCDCA-18E9-4677-9DD4-EB5013F3B1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4947E2-5B5D-42C4-97C5-5F523CB417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8E8C3C-654A-4436-BA48-2BAF51436A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05050B-669E-49DF-987D-7959E5A993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757118-E7CC-4529-A989-3D93B9868A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A7EBCB-7EC9-4D78-BB7C-C91398167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1F423C-1311-4170-A457-CB70A1D3A4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11402324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非常重视交通安全切实保障大家的安全出行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交通安全的重要性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交通安全现状分析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提高交通安全性的措施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安全出行建议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交通安全的重要性</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856" b="785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保障生命安全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交通安全直接关系到人们的生命安全，减少交通事故的发生和降低交通事故的伤亡率是交通安全的最终目标。</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遵守交通规则、提高安全意识，是保障生命安全的重要措施，每个人都应该自觉遵守交通规则，不酒驾、不疲劳驾驶、不闯红灯等。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交通安全是社会秩序的重要组成部分，一个良好的交通环境能够促进社会的和谐稳定。</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政府应加强交通管理，完善交通设施，提高交通执法力度，确保交通的有序运行，同时加强交通安全宣传教育，提高公众的交通安全意识。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维护社会秩序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110" r="321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244" r="3324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896" r="2689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促进经济发展</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保障交通安全能够降低物流成本、提高运输效率，同时也能够吸引更多的游客，促进旅游业的发展，从而推动经济的增长。</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交通安全对于经济发展也具有重要意义，良好的交通环境能够促进物流、旅游等产业的发展。</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交通安全现状分析</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417" r="1541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0000" r="100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道路交通事故频发，造成大量人员伤亡和财产损失。</a:t>
            </a:r>
          </a:p>
        </p:txBody>
      </p:sp>
      <p:pic>
        <p:nvPicPr>
          <p:cNvPr id="5" name="Picture 5"/>
          <p:cNvPicPr>
            <a:picLocks noChangeAspect="1"/>
          </p:cNvPicPr>
          <p:nvPr/>
        </p:nvPicPr>
        <p:blipFill>
          <a:blip r:embed="rId4"/>
          <a:srcRect l="17958" r="17958"/>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城市交通拥堵现象严重，影响出行效率和安全。</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农村道路状况较差，存在较多安全隐患。</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交通事故频发</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不遵守交通信号灯、不按规定车道行驶、超速行驶等违法行为较为普遍。</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酒后驾驶、疲劳驾驶等危险行为时有发生，对交通安全构成严重威胁。</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交通违法行为普遍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交通设施不完善</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部分道路交通设施不完善，如道路标线不清、交通标志不明等。</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公共交通设施缺乏，影响出行效率和安全。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交通管理部门对交通违法行为的监管和处罚力度不够，导致一些违法行为得不到有效遏制。</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交通管理信息化程度较低，影响交通管理效率和决策的科学性。</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交通管理存在漏洞</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https://d.book118.com/285114023244011042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2024-09-04T02:38:50.688</cp:lastPrinted>
  <dcterms:created xsi:type="dcterms:W3CDTF">2024-09-03T18:38:50Z</dcterms:created>
  <dcterms:modified xsi:type="dcterms:W3CDTF">2024-09-03T18:38:52Z</dcterms:modified>
</cp:coreProperties>
</file>