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88BDA-0517-4E1B-84DB-7EB6B8BD6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D278-D633-462C-8937-32EF18EE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8F603-A71E-48F2-9034-B3F7837B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466B8-829A-4085-9A00-361645E0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251A4-9425-4143-8AF3-9B9F7342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2A0F6-8B43-4EDB-9A1C-8C9EDD86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5720B-BC32-4913-B3B6-281361B0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AF86C-B1E8-422A-B2D3-0F9F8348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825A2-4049-4534-85CA-791EA3F4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D5B92-E7B2-42BE-A331-24C869AC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3F6E-27B8-46D5-B00F-92E29859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20120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餐饮配送机器人竞争格局分析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产品与技术对比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餐饮配送机器人是一种用于自动化配送餐饮的智能机器人，具备自主导航、菜品传送、语音交互等功能。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根据应用场景和功能特点，可以分为送餐机器人、点餐机器人、回盘机器人等类型。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全球餐饮配送机器人市场规模不断扩大，预计未来几年将保持高速增长。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技术进步、消费者需求变化、劳动力成本上升等因素推动餐饮配送机器人市场不断增长。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随着人工智能、物联网等技术的不断发展，餐饮配送机器人将更加智能化、自主化。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从餐厅、酒店等传统餐饮场所到办公楼、医院等非传统场所，餐饮配送机器人的应用场景将不断拓展。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应用场景拓展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随着市场竞争的加剧，餐饮配送机器人企业将不断创新商业模式，如与餐饮企业合作、提供定制化服务等。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主要竞争者概览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作为中国最大的外卖平台之一，美团在餐饮配送机器人领域也展现出强大的实力。美团配送机器人在技术研发、产品迭代和市场份额方面均表现出色。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饿了么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作为另一大外卖巨头，饿了么在配送机器人领域也有所布局。其机器人技术主要应用于校园、园区等特定场景，提供便捷的配送服务。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京东到家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作为京东旗下的即时配送平台，京东到家近年来也在配送机器人领域加大投入，旨在提升配送效率和用户体验。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926" b="189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各大竞争者通过不断的技术创新，提升配送机器人的智能水平、导航精度和承载能力，以满足日益复杂的配送需求。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针对不同场景，各竞争者推出了适应不同环境的配送机器人，如餐厅、酒店、医院等，以拓展市场份额。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为了加速配送机器人的普及和应用，部分竞争者采取了开放平台的策略，与产业链上下游企业展开合作，共同推动行业发展。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根据最新数据显示，美团在餐饮配送机器人市场的占有率位居首位，占据约40%的市场份额。饿了么和京东到家紧随其后，分别占据约30%和20%的市场份额。其他竞争者合计占据剩余10%的市场份额。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随着技术的不断进步和市场的逐步成熟，未来餐饮配送机器人市场的竞争将更加激烈。市场占有率也可能会发生变动，但预计美团、饿了么和京东到家仍将保持领先地位。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产品与技术对比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比较各品牌餐饮配送机器人是否具备自动送餐功能，包括自动导航、避障、电梯使用等。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自动送餐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菜品识别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智能交互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875" b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对比各品牌机器人在识别菜品方面的准确性和速度，以及是否支持多菜品识别。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比较各品牌机器人的语音交互、人脸识别、触摸屏等功能，以及用户体验。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分析各品牌餐饮配送机器人所采用的导航技术，如SLAM、VSLAM等，以及技术成熟度。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比较各品牌机器人的机械臂控制精度、速度和稳定性，以及机械臂可完成的动作范围。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机械臂控制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评估各品牌餐饮配送机器人所采用的物联网技术，如传感器融合、云服务等。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https://d.book118.com/285120120231011123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2024-09-27T13:26:10.416</cp:lastPrinted>
  <dcterms:created xsi:type="dcterms:W3CDTF">2024-09-27T05:26:10Z</dcterms:created>
  <dcterms:modified xsi:type="dcterms:W3CDTF">2024-09-27T05:26:12Z</dcterms:modified>
</cp:coreProperties>
</file>