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9144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5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34163-9F2F-4AF7-8130-07C482447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36B26-827A-424D-8D6E-9AB10E1DF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C8B17-288C-4F11-84E5-86263F222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6D932-7F52-44FF-AE32-647905EBA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33AE38-B854-4F0E-837C-A1D00BAE2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74975-115E-46A8-9B81-5061109E5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29D4BD-A9BB-4C5C-8401-9EE1F6A30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73340-5F13-4649-99E4-2C7924ED2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7C8AE-7847-447E-A10C-2BAE669AB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D86CF-6D43-4F1C-A4F6-CAD6E3AFF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15762-B2F7-47D7-8272-15C2668FC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1782127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2471737" y="2698750"/>
            <a:ext cx="2557938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4286" y="1609725"/>
            <a:ext cx="2535078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3891915" y="1579880"/>
            <a:ext cx="4623435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 sz="5400"/>
              <a:t>单击此处</a:t>
            </a:r>
            <a:br>
              <a:rPr lang="zh-CN" altLang="en-US" sz="5400"/>
            </a:br>
            <a:r>
              <a:rPr lang="zh-CN" altLang="en-US" sz="5400"/>
              <a:t>添加文档标题</a:t>
            </a:r>
            <a:endParaRPr lang="zh-CN" altLang="en-US" sz="5400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4562951" y="4084955"/>
            <a:ext cx="3952398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sz="1800">
                <a:sym typeface="+mn-ea"/>
              </a:rPr>
              <a:t>单击此处添加文档副标题</a:t>
            </a:r>
            <a:endParaRPr sz="1800"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6460807" y="504000"/>
            <a:ext cx="20573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050">
                <a:sym typeface="+mn-ea"/>
              </a:rPr>
              <a:t>公司名占位符</a:t>
            </a:r>
            <a:endParaRPr sz="1050"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6460807" y="5061400"/>
            <a:ext cx="20574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 sz="1050">
                <a:sym typeface="+mn-ea"/>
              </a:rPr>
              <a:t>署名占位符</a:t>
            </a:r>
            <a:endParaRPr sz="1050"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685800" y="1009650"/>
            <a:ext cx="7830026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638175" y="1009650"/>
            <a:ext cx="1197292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4853804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636746" y="639445"/>
            <a:ext cx="1697355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sz="1050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sz="1050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9144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626268" y="6220460"/>
            <a:ext cx="2159793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日期时间占位符</a:t>
            </a:r>
            <a:endParaRPr sz="1350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278508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0" y="2324472"/>
            <a:ext cx="1228447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00175" y="1542415"/>
            <a:ext cx="1406842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sz="4500"/>
              <a:t>标题</a:t>
            </a:r>
            <a:endParaRPr lang="zh-CN" altLang="en-US" sz="4500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00175" y="2626360"/>
            <a:ext cx="1406842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副标题</a:t>
            </a:r>
            <a:endParaRPr lang="zh-CN" altLang="en-US" sz="1800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3464058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8654891" y="0"/>
            <a:ext cx="490061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8565832" y="1270"/>
            <a:ext cx="581025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621030" y="2859405"/>
            <a:ext cx="5456396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 sz="4050"/>
              <a:t>单击此处添加章节标题</a:t>
            </a:r>
            <a:endParaRPr lang="zh-CN" altLang="en-US" sz="4050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21030" y="4119480"/>
            <a:ext cx="6858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sz="1800">
                <a:sym typeface="+mn-ea"/>
              </a:rPr>
              <a:t>单击此处编辑母版文本样式</a:t>
            </a:r>
            <a:endParaRPr sz="1800"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12457" y="1813560"/>
            <a:ext cx="2319337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 sz="4950">
                <a:sym typeface="+mn-ea"/>
              </a:rPr>
              <a:t>节编号</a:t>
            </a:r>
            <a:endParaRPr sz="4950"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3072594" y="2321243"/>
            <a:ext cx="2591752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4425315" y="2684145"/>
            <a:ext cx="3255168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4927282" y="213995"/>
            <a:ext cx="4216717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7401401" y="611505"/>
            <a:ext cx="174117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7357586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4110037" y="2698750"/>
            <a:ext cx="2557938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6608921" y="1609725"/>
            <a:ext cx="2535078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4285774" y="1070610"/>
            <a:ext cx="485394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628650" y="1744980"/>
            <a:ext cx="3293268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 sz="5400"/>
              <a:t>感谢观看</a:t>
            </a:r>
            <a:endParaRPr lang="zh-CN" altLang="en-US" sz="5400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628650" y="3567430"/>
            <a:ext cx="416242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z="4950"/>
              <a:t>THANK YOU</a:t>
            </a:r>
            <a:endParaRPr lang="en-US" altLang="zh-CN" sz="4950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6548410" y="504000"/>
            <a:ext cx="19928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 sz="1050">
                <a:sym typeface="+mn-ea"/>
              </a:rPr>
              <a:t>公司名占位符</a:t>
            </a:r>
            <a:endParaRPr sz="1050"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685800" y="1009650"/>
            <a:ext cx="7830026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638175" y="1009650"/>
            <a:ext cx="1197292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636746" y="639445"/>
            <a:ext cx="1697355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sz="1050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sz="1050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9144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635824" y="4895982"/>
            <a:ext cx="1271146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684371" y="1212215"/>
            <a:ext cx="7830026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636746" y="1212215"/>
            <a:ext cx="613886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8469630" y="0"/>
            <a:ext cx="67437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8347234" y="1905"/>
            <a:ext cx="799623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009" r:id="rId2"/>
    <p:sldLayoutId id="2147489010" r:id="rId3"/>
    <p:sldLayoutId id="2147489011" r:id="rId4"/>
    <p:sldLayoutId id="2147489012" r:id="rId5"/>
    <p:sldLayoutId id="2147489013" r:id="rId6"/>
    <p:sldLayoutId id="2147489014" r:id="rId7"/>
    <p:sldLayoutId id="2147489015" r:id="rId8"/>
    <p:sldLayoutId id="2147489016" r:id="rId9"/>
    <p:sldLayoutId id="2147489017" r:id="rId10"/>
    <p:sldLayoutId id="21474890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2212022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培训员工高效执行的成功案例分享与探讨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87500" lnSpcReduction="20000"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4112418" y="1400175"/>
            <a:ext cx="823912" cy="48387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27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5354955" y="1530667"/>
            <a:ext cx="321992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5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15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4225766" y="1965960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4112418" y="2128837"/>
            <a:ext cx="823912" cy="48387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27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5354955" y="2242661"/>
            <a:ext cx="321992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500" b="1">
                <a:solidFill>
                  <a:schemeClr val="tx1"/>
                </a:solidFill>
                <a:latin typeface="+mj-ea"/>
                <a:ea typeface="+mj-ea"/>
              </a:rPr>
              <a:t>培训员工高效执行的重要性</a:t>
            </a:r>
            <a:endParaRPr lang="en-US" altLang="zh-CN" sz="15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4225766" y="2677953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4112418" y="2840831"/>
            <a:ext cx="823912" cy="48387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27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5354955" y="2937986"/>
            <a:ext cx="321992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500" b="1">
                <a:solidFill>
                  <a:schemeClr val="tx1"/>
                </a:solidFill>
                <a:latin typeface="+mj-ea"/>
                <a:ea typeface="+mj-ea"/>
              </a:rPr>
              <a:t>成功案例分享</a:t>
            </a:r>
            <a:endParaRPr lang="en-US" altLang="zh-CN" sz="15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4225766" y="3373278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4112418" y="3536156"/>
            <a:ext cx="823912" cy="48387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27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5354955" y="3617118"/>
            <a:ext cx="321992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500" b="1">
                <a:solidFill>
                  <a:schemeClr val="tx1"/>
                </a:solidFill>
                <a:latin typeface="+mj-ea"/>
                <a:ea typeface="+mj-ea"/>
              </a:rPr>
              <a:t>案例解析与启示</a:t>
            </a:r>
            <a:endParaRPr lang="en-US" altLang="zh-CN" sz="15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4225766" y="4051935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4112418" y="4214812"/>
            <a:ext cx="823912" cy="48387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27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5354955" y="4311967"/>
            <a:ext cx="321992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500" b="1">
                <a:solidFill>
                  <a:schemeClr val="tx1"/>
                </a:solidFill>
                <a:latin typeface="+mj-ea"/>
                <a:ea typeface="+mj-ea"/>
              </a:rPr>
              <a:t>如何制定有效的培训计划</a:t>
            </a:r>
            <a:endParaRPr lang="en-US" altLang="zh-CN" sz="15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4225766" y="4747260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4112418" y="4910137"/>
            <a:ext cx="823912" cy="48387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27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5354955" y="4991100"/>
            <a:ext cx="321992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500" b="1">
                <a:solidFill>
                  <a:schemeClr val="tx1"/>
                </a:solidFill>
                <a:latin typeface="+mj-ea"/>
                <a:ea typeface="+mj-ea"/>
              </a:rPr>
              <a:t>培训效果的评估与反馈</a:t>
            </a:r>
            <a:endParaRPr lang="en-US" altLang="zh-CN" sz="15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4225766" y="5425916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6268" y="2229802"/>
            <a:ext cx="1457801" cy="723901"/>
          </a:xfrm>
        </p:spPr>
        <p:txBody>
          <a:bodyPr/>
          <a:lstStyle/>
          <a:p>
            <a:r>
              <a:rPr lang="en-US" altLang="zh-CN" sz="4950"/>
              <a:t>01</a:t>
            </a:r>
            <a:endParaRPr lang="en-US" altLang="zh-CN" sz="4950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6268" y="2229802"/>
            <a:ext cx="1457801" cy="723901"/>
          </a:xfrm>
        </p:spPr>
        <p:txBody>
          <a:bodyPr/>
          <a:lstStyle/>
          <a:p>
            <a:r>
              <a:rPr lang="en-US" altLang="zh-CN" sz="4950"/>
              <a:t>02</a:t>
            </a:r>
            <a:endParaRPr lang="en-US" altLang="zh-CN" sz="4950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培训员工高效执行的重要性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提高员工工作效率</a:t>
            </a:r>
            <a:endParaRPr lang="zh-CN" altLang="en-US"/>
          </a:p>
        </p:txBody>
      </p:sp>
      <p:sp>
        <p:nvSpPr>
          <p:cNvPr id="1049088" name="椭圆 262"/>
          <p:cNvSpPr/>
          <p:nvPr>
            <p:custDataLst>
              <p:tags r:id="rId2"/>
            </p:custDataLst>
          </p:nvPr>
        </p:nvSpPr>
        <p:spPr>
          <a:xfrm>
            <a:off x="1926966" y="3866879"/>
            <a:ext cx="5289700" cy="138390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3"/>
          <p:cNvSpPr/>
          <p:nvPr>
            <p:custDataLst>
              <p:tags r:id="rId3"/>
            </p:custDataLst>
          </p:nvPr>
        </p:nvSpPr>
        <p:spPr>
          <a:xfrm>
            <a:off x="2539708" y="3924675"/>
            <a:ext cx="4010570" cy="118845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4"/>
          <p:cNvSpPr/>
          <p:nvPr>
            <p:custDataLst>
              <p:tags r:id="rId4"/>
            </p:custDataLst>
          </p:nvPr>
        </p:nvSpPr>
        <p:spPr>
          <a:xfrm>
            <a:off x="3113449" y="4094777"/>
            <a:ext cx="2862442" cy="84822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5"/>
          <p:cNvSpPr/>
          <p:nvPr>
            <p:custDataLst>
              <p:tags r:id="rId5"/>
            </p:custDataLst>
          </p:nvPr>
        </p:nvSpPr>
        <p:spPr>
          <a:xfrm>
            <a:off x="3598380" y="4238565"/>
            <a:ext cx="1892401" cy="56077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6"/>
          <p:cNvSpPr/>
          <p:nvPr>
            <p:custDataLst>
              <p:tags r:id="rId6"/>
            </p:custDataLst>
          </p:nvPr>
        </p:nvSpPr>
        <p:spPr>
          <a:xfrm>
            <a:off x="4095527" y="4385642"/>
            <a:ext cx="1088518" cy="32256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254482" y="4332074"/>
            <a:ext cx="0" cy="60931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68"/>
          <p:cNvSpPr/>
          <p:nvPr>
            <p:custDataLst>
              <p:tags r:id="rId8"/>
            </p:custDataLst>
          </p:nvPr>
        </p:nvSpPr>
        <p:spPr>
          <a:xfrm flipV="1">
            <a:off x="2188698" y="4198154"/>
            <a:ext cx="125733" cy="12572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9"/>
          <p:cNvSpPr/>
          <p:nvPr>
            <p:custDataLst>
              <p:tags r:id="rId9"/>
            </p:custDataLst>
          </p:nvPr>
        </p:nvSpPr>
        <p:spPr>
          <a:xfrm flipV="1">
            <a:off x="2218770" y="4228697"/>
            <a:ext cx="65146" cy="6514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70"/>
          <p:cNvSpPr/>
          <p:nvPr>
            <p:custDataLst>
              <p:tags r:id="rId10"/>
            </p:custDataLst>
          </p:nvPr>
        </p:nvSpPr>
        <p:spPr>
          <a:xfrm flipV="1">
            <a:off x="5789965" y="3612666"/>
            <a:ext cx="75690" cy="7568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28026" y="3695367"/>
            <a:ext cx="0" cy="138390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2"/>
          <p:cNvSpPr/>
          <p:nvPr>
            <p:custDataLst>
              <p:tags r:id="rId12"/>
            </p:custDataLst>
          </p:nvPr>
        </p:nvSpPr>
        <p:spPr>
          <a:xfrm flipV="1">
            <a:off x="3074448" y="3522447"/>
            <a:ext cx="278699" cy="27869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213066" y="3824118"/>
            <a:ext cx="0" cy="73125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18191" y="3599509"/>
            <a:ext cx="0" cy="60931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5"/>
          <p:cNvSpPr/>
          <p:nvPr>
            <p:custDataLst>
              <p:tags r:id="rId15"/>
            </p:custDataLst>
          </p:nvPr>
        </p:nvSpPr>
        <p:spPr>
          <a:xfrm flipV="1">
            <a:off x="5252407" y="3465589"/>
            <a:ext cx="125733" cy="12572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6"/>
          <p:cNvSpPr/>
          <p:nvPr>
            <p:custDataLst>
              <p:tags r:id="rId16"/>
            </p:custDataLst>
          </p:nvPr>
        </p:nvSpPr>
        <p:spPr>
          <a:xfrm flipV="1">
            <a:off x="5282479" y="3496132"/>
            <a:ext cx="65146" cy="6514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77"/>
          <p:cNvSpPr/>
          <p:nvPr>
            <p:custDataLst>
              <p:tags r:id="rId17"/>
            </p:custDataLst>
          </p:nvPr>
        </p:nvSpPr>
        <p:spPr>
          <a:xfrm flipV="1">
            <a:off x="2893539" y="4084440"/>
            <a:ext cx="75690" cy="7568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931600" y="4167141"/>
            <a:ext cx="0" cy="80020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9"/>
          <p:cNvSpPr/>
          <p:nvPr>
            <p:custDataLst>
              <p:tags r:id="rId19"/>
            </p:custDataLst>
          </p:nvPr>
        </p:nvSpPr>
        <p:spPr>
          <a:xfrm flipV="1">
            <a:off x="6323764" y="4254072"/>
            <a:ext cx="189840" cy="18983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17743" y="4464584"/>
            <a:ext cx="0" cy="2968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81"/>
          <p:cNvSpPr/>
          <p:nvPr>
            <p:custDataLst>
              <p:tags r:id="rId21"/>
            </p:custDataLst>
          </p:nvPr>
        </p:nvSpPr>
        <p:spPr>
          <a:xfrm flipV="1">
            <a:off x="3749685" y="4478211"/>
            <a:ext cx="235152" cy="235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65279" y="4750750"/>
            <a:ext cx="0" cy="5194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图形 15"/>
          <p:cNvSpPr/>
          <p:nvPr>
            <p:custDataLst>
              <p:tags r:id="rId23"/>
            </p:custDataLst>
          </p:nvPr>
        </p:nvSpPr>
        <p:spPr>
          <a:xfrm>
            <a:off x="3798084" y="4528489"/>
            <a:ext cx="134460" cy="13101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19"/>
          <p:cNvSpPr/>
          <p:nvPr>
            <p:custDataLst>
              <p:tags r:id="rId24"/>
            </p:custDataLst>
          </p:nvPr>
        </p:nvSpPr>
        <p:spPr>
          <a:xfrm>
            <a:off x="6372634" y="4307170"/>
            <a:ext cx="92085" cy="8292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图形 27"/>
          <p:cNvSpPr/>
          <p:nvPr>
            <p:custDataLst>
              <p:tags r:id="rId25"/>
            </p:custDataLst>
          </p:nvPr>
        </p:nvSpPr>
        <p:spPr>
          <a:xfrm>
            <a:off x="3148691" y="3611726"/>
            <a:ext cx="130223" cy="10015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286"/>
          <p:cNvSpPr/>
          <p:nvPr>
            <p:custDataLst>
              <p:tags r:id="rId26"/>
            </p:custDataLst>
          </p:nvPr>
        </p:nvSpPr>
        <p:spPr>
          <a:xfrm>
            <a:off x="4088949" y="3575075"/>
            <a:ext cx="965709" cy="96571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27"/>
            </p:custDataLst>
          </p:nvPr>
        </p:nvSpPr>
        <p:spPr>
          <a:xfrm>
            <a:off x="628650" y="3627233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培训员工高效执行的重要性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8"/>
            </p:custDataLst>
          </p:nvPr>
        </p:nvSpPr>
        <p:spPr>
          <a:xfrm>
            <a:off x="6963760" y="3627233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培训员工高效执行对企业发展的影响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29"/>
            </p:custDataLst>
          </p:nvPr>
        </p:nvSpPr>
        <p:spPr>
          <a:xfrm>
            <a:off x="5269792" y="2100547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培训员工高效执行的方法与技巧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30"/>
            </p:custDataLst>
          </p:nvPr>
        </p:nvSpPr>
        <p:spPr>
          <a:xfrm>
            <a:off x="2322618" y="2100547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培训员工高效执行的案例分享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增强企业竞争力</a:t>
            </a:r>
            <a:endParaRPr lang="zh-CN" altLang="en-US"/>
          </a:p>
        </p:txBody>
      </p:sp>
      <p:sp>
        <p:nvSpPr>
          <p:cNvPr id="1049172" name="圆角矩形 3"/>
          <p:cNvSpPr/>
          <p:nvPr>
            <p:custDataLst>
              <p:tags r:id="rId2"/>
            </p:custDataLst>
          </p:nvPr>
        </p:nvSpPr>
        <p:spPr>
          <a:xfrm rot="16200000">
            <a:off x="4224097" y="-1621269"/>
            <a:ext cx="694785" cy="78850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4"/>
          <p:cNvSpPr/>
          <p:nvPr>
            <p:custDataLst>
              <p:tags r:id="rId3"/>
            </p:custDataLst>
          </p:nvPr>
        </p:nvSpPr>
        <p:spPr>
          <a:xfrm rot="16200000">
            <a:off x="333918" y="2268909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6" name="圆角矩形 5"/>
          <p:cNvSpPr/>
          <p:nvPr>
            <p:custDataLst>
              <p:tags r:id="rId4"/>
            </p:custDataLst>
          </p:nvPr>
        </p:nvSpPr>
        <p:spPr>
          <a:xfrm rot="16200000">
            <a:off x="4225015" y="-705906"/>
            <a:ext cx="694785" cy="78856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6"/>
          <p:cNvSpPr/>
          <p:nvPr>
            <p:custDataLst>
              <p:tags r:id="rId5"/>
            </p:custDataLst>
          </p:nvPr>
        </p:nvSpPr>
        <p:spPr>
          <a:xfrm rot="16200000">
            <a:off x="334835" y="3184731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圆角矩形 9"/>
          <p:cNvSpPr/>
          <p:nvPr>
            <p:custDataLst>
              <p:tags r:id="rId6"/>
            </p:custDataLst>
          </p:nvPr>
        </p:nvSpPr>
        <p:spPr>
          <a:xfrm rot="16200000">
            <a:off x="4224097" y="192039"/>
            <a:ext cx="694785" cy="78850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10"/>
          <p:cNvSpPr/>
          <p:nvPr>
            <p:custDataLst>
              <p:tags r:id="rId7"/>
            </p:custDataLst>
          </p:nvPr>
        </p:nvSpPr>
        <p:spPr>
          <a:xfrm rot="16200000">
            <a:off x="333918" y="4082218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4" name="圆角矩形 11"/>
          <p:cNvSpPr/>
          <p:nvPr>
            <p:custDataLst>
              <p:tags r:id="rId8"/>
            </p:custDataLst>
          </p:nvPr>
        </p:nvSpPr>
        <p:spPr>
          <a:xfrm rot="16200000">
            <a:off x="4225015" y="1106944"/>
            <a:ext cx="694785" cy="78856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2"/>
          <p:cNvSpPr/>
          <p:nvPr>
            <p:custDataLst>
              <p:tags r:id="rId9"/>
            </p:custDataLst>
          </p:nvPr>
        </p:nvSpPr>
        <p:spPr>
          <a:xfrm rot="16200000">
            <a:off x="334835" y="4997581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7"/>
          <p:cNvSpPr txBox="1"/>
          <p:nvPr>
            <p:custDataLst>
              <p:tags r:id="rId10"/>
            </p:custDataLst>
          </p:nvPr>
        </p:nvSpPr>
        <p:spPr>
          <a:xfrm>
            <a:off x="960051" y="3787029"/>
            <a:ext cx="7553998" cy="69478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提升客户满意度，增加市场份额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11"/>
            </p:custDataLst>
          </p:nvPr>
        </p:nvSpPr>
        <p:spPr>
          <a:xfrm>
            <a:off x="960051" y="4702850"/>
            <a:ext cx="7553998" cy="69421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培养优秀人才，增强团队凝聚力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92" name="文本框 13"/>
          <p:cNvSpPr txBox="1"/>
          <p:nvPr>
            <p:custDataLst>
              <p:tags r:id="rId12"/>
            </p:custDataLst>
          </p:nvPr>
        </p:nvSpPr>
        <p:spPr>
          <a:xfrm>
            <a:off x="960051" y="1973720"/>
            <a:ext cx="7553998" cy="69478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提高员工工作效率，降低成本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94" name="文本框 14"/>
          <p:cNvSpPr txBox="1"/>
          <p:nvPr>
            <p:custDataLst>
              <p:tags r:id="rId13"/>
            </p:custDataLst>
          </p:nvPr>
        </p:nvSpPr>
        <p:spPr>
          <a:xfrm>
            <a:off x="960051" y="2890458"/>
            <a:ext cx="7553998" cy="69421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快速响应市场变化，抓住商机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https://d.book118.com/285122120220011113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+中文标题</vt:lpstr>
      <vt:lpstr>Calibri Light</vt:lpstr>
      <vt:lpstr>Office Theme</vt:lpstr>
      <vt:lpstr>培训员工高效执行的成功案例分享与探讨</vt:lpstr>
      <vt:lpstr>目录</vt:lpstr>
      <vt:lpstr>单击此处添加章节标题</vt:lpstr>
      <vt:lpstr>培训员工高效执行的重要性</vt:lpstr>
      <vt:lpstr>提高员工工作效率</vt:lpstr>
      <vt:lpstr>增强企业竞争力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2024-09-20T09:26:38.470</cp:lastPrinted>
  <dcterms:created xsi:type="dcterms:W3CDTF">2024-09-20T01:26:38Z</dcterms:created>
  <dcterms:modified xsi:type="dcterms:W3CDTF">2024-09-20T01:26:40Z</dcterms:modified>
</cp:coreProperties>
</file>